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  <p:sldMasterId id="2147483648" r:id="rId5"/>
  </p:sldMasterIdLst>
  <p:sldIdLst>
    <p:sldId id="288" r:id="rId6"/>
    <p:sldId id="523" r:id="rId7"/>
    <p:sldId id="543" r:id="rId8"/>
    <p:sldId id="525" r:id="rId9"/>
    <p:sldId id="555" r:id="rId10"/>
    <p:sldId id="557" r:id="rId11"/>
    <p:sldId id="558" r:id="rId12"/>
    <p:sldId id="556" r:id="rId13"/>
    <p:sldId id="554" r:id="rId14"/>
    <p:sldId id="524" r:id="rId15"/>
  </p:sldIdLst>
  <p:sldSz cx="12192000" cy="6858000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33"/>
    <a:srgbClr val="7E57C5"/>
    <a:srgbClr val="CAE6E7"/>
    <a:srgbClr val="F2DA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A55416-7DE4-44E6-8207-9247FF6F7FF6}" v="146" dt="2023-10-11T06:41:52.721"/>
    <p1510:client id="{78A84505-EEA7-4D59-81E0-FD177903DC51}" v="754" dt="2023-10-11T15:06:31.1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06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jn Degrève" userId="f0574385-5c45-4ea7-a995-c6e76c4dbeb5" providerId="ADAL" clId="{2CB84E37-AD52-4513-9E90-D4401F77ECA7}"/>
    <pc:docChg chg="custSel addSld delSld modSld">
      <pc:chgData name="Martijn Degrève" userId="f0574385-5c45-4ea7-a995-c6e76c4dbeb5" providerId="ADAL" clId="{2CB84E37-AD52-4513-9E90-D4401F77ECA7}" dt="2023-08-03T06:25:34.927" v="230" actId="20577"/>
      <pc:docMkLst>
        <pc:docMk/>
      </pc:docMkLst>
      <pc:sldChg chg="del">
        <pc:chgData name="Martijn Degrève" userId="f0574385-5c45-4ea7-a995-c6e76c4dbeb5" providerId="ADAL" clId="{2CB84E37-AD52-4513-9E90-D4401F77ECA7}" dt="2023-08-03T06:22:12.681" v="60" actId="47"/>
        <pc:sldMkLst>
          <pc:docMk/>
          <pc:sldMk cId="0" sldId="263"/>
        </pc:sldMkLst>
      </pc:sldChg>
      <pc:sldChg chg="del">
        <pc:chgData name="Martijn Degrève" userId="f0574385-5c45-4ea7-a995-c6e76c4dbeb5" providerId="ADAL" clId="{2CB84E37-AD52-4513-9E90-D4401F77ECA7}" dt="2023-08-03T06:22:13.781" v="61" actId="47"/>
        <pc:sldMkLst>
          <pc:docMk/>
          <pc:sldMk cId="0" sldId="267"/>
        </pc:sldMkLst>
      </pc:sldChg>
      <pc:sldChg chg="del">
        <pc:chgData name="Martijn Degrève" userId="f0574385-5c45-4ea7-a995-c6e76c4dbeb5" providerId="ADAL" clId="{2CB84E37-AD52-4513-9E90-D4401F77ECA7}" dt="2023-08-03T06:22:15.462" v="63" actId="47"/>
        <pc:sldMkLst>
          <pc:docMk/>
          <pc:sldMk cId="0" sldId="268"/>
        </pc:sldMkLst>
      </pc:sldChg>
      <pc:sldChg chg="del">
        <pc:chgData name="Martijn Degrève" userId="f0574385-5c45-4ea7-a995-c6e76c4dbeb5" providerId="ADAL" clId="{2CB84E37-AD52-4513-9E90-D4401F77ECA7}" dt="2023-08-03T06:22:16.719" v="64" actId="47"/>
        <pc:sldMkLst>
          <pc:docMk/>
          <pc:sldMk cId="0" sldId="269"/>
        </pc:sldMkLst>
      </pc:sldChg>
      <pc:sldChg chg="modSp mod">
        <pc:chgData name="Martijn Degrève" userId="f0574385-5c45-4ea7-a995-c6e76c4dbeb5" providerId="ADAL" clId="{2CB84E37-AD52-4513-9E90-D4401F77ECA7}" dt="2023-08-03T06:20:44.827" v="52" actId="403"/>
        <pc:sldMkLst>
          <pc:docMk/>
          <pc:sldMk cId="0" sldId="288"/>
        </pc:sldMkLst>
        <pc:spChg chg="mod">
          <ac:chgData name="Martijn Degrève" userId="f0574385-5c45-4ea7-a995-c6e76c4dbeb5" providerId="ADAL" clId="{2CB84E37-AD52-4513-9E90-D4401F77ECA7}" dt="2023-08-03T06:20:44.827" v="52" actId="403"/>
          <ac:spMkLst>
            <pc:docMk/>
            <pc:sldMk cId="0" sldId="288"/>
            <ac:spMk id="3" creationId="{87AEE3B9-22FB-8873-1F80-B63B927F4A09}"/>
          </ac:spMkLst>
        </pc:spChg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344"/>
        </pc:sldMkLst>
      </pc:sldChg>
      <pc:sldChg chg="del">
        <pc:chgData name="Martijn Degrève" userId="f0574385-5c45-4ea7-a995-c6e76c4dbeb5" providerId="ADAL" clId="{2CB84E37-AD52-4513-9E90-D4401F77ECA7}" dt="2023-08-03T06:22:11.550" v="59" actId="47"/>
        <pc:sldMkLst>
          <pc:docMk/>
          <pc:sldMk cId="0" sldId="345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01"/>
        </pc:sldMkLst>
      </pc:sldChg>
      <pc:sldChg chg="del">
        <pc:chgData name="Martijn Degrève" userId="f0574385-5c45-4ea7-a995-c6e76c4dbeb5" providerId="ADAL" clId="{2CB84E37-AD52-4513-9E90-D4401F77ECA7}" dt="2023-08-03T06:22:08.976" v="58" actId="47"/>
        <pc:sldMkLst>
          <pc:docMk/>
          <pc:sldMk cId="0" sldId="502"/>
        </pc:sldMkLst>
      </pc:sldChg>
      <pc:sldChg chg="del">
        <pc:chgData name="Martijn Degrève" userId="f0574385-5c45-4ea7-a995-c6e76c4dbeb5" providerId="ADAL" clId="{2CB84E37-AD52-4513-9E90-D4401F77ECA7}" dt="2023-08-03T06:21:54.770" v="55" actId="47"/>
        <pc:sldMkLst>
          <pc:docMk/>
          <pc:sldMk cId="0" sldId="503"/>
        </pc:sldMkLst>
      </pc:sldChg>
      <pc:sldChg chg="del">
        <pc:chgData name="Martijn Degrève" userId="f0574385-5c45-4ea7-a995-c6e76c4dbeb5" providerId="ADAL" clId="{2CB84E37-AD52-4513-9E90-D4401F77ECA7}" dt="2023-08-03T06:22:04.452" v="57" actId="47"/>
        <pc:sldMkLst>
          <pc:docMk/>
          <pc:sldMk cId="0" sldId="504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05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07"/>
        </pc:sldMkLst>
      </pc:sldChg>
      <pc:sldChg chg="del">
        <pc:chgData name="Martijn Degrève" userId="f0574385-5c45-4ea7-a995-c6e76c4dbeb5" providerId="ADAL" clId="{2CB84E37-AD52-4513-9E90-D4401F77ECA7}" dt="2023-08-03T06:22:03.299" v="56" actId="47"/>
        <pc:sldMkLst>
          <pc:docMk/>
          <pc:sldMk cId="0" sldId="513"/>
        </pc:sldMkLst>
      </pc:sldChg>
      <pc:sldChg chg="del">
        <pc:chgData name="Martijn Degrève" userId="f0574385-5c45-4ea7-a995-c6e76c4dbeb5" providerId="ADAL" clId="{2CB84E37-AD52-4513-9E90-D4401F77ECA7}" dt="2023-08-03T06:22:08.976" v="58" actId="47"/>
        <pc:sldMkLst>
          <pc:docMk/>
          <pc:sldMk cId="0" sldId="514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16"/>
        </pc:sldMkLst>
      </pc:sldChg>
      <pc:sldChg chg="del">
        <pc:chgData name="Martijn Degrève" userId="f0574385-5c45-4ea7-a995-c6e76c4dbeb5" providerId="ADAL" clId="{2CB84E37-AD52-4513-9E90-D4401F77ECA7}" dt="2023-08-03T06:21:31.410" v="53" actId="47"/>
        <pc:sldMkLst>
          <pc:docMk/>
          <pc:sldMk cId="0" sldId="517"/>
        </pc:sldMkLst>
      </pc:sldChg>
      <pc:sldChg chg="del">
        <pc:chgData name="Martijn Degrève" userId="f0574385-5c45-4ea7-a995-c6e76c4dbeb5" providerId="ADAL" clId="{2CB84E37-AD52-4513-9E90-D4401F77ECA7}" dt="2023-08-03T06:21:31.410" v="53" actId="47"/>
        <pc:sldMkLst>
          <pc:docMk/>
          <pc:sldMk cId="0" sldId="518"/>
        </pc:sldMkLst>
      </pc:sldChg>
      <pc:sldChg chg="del">
        <pc:chgData name="Martijn Degrève" userId="f0574385-5c45-4ea7-a995-c6e76c4dbeb5" providerId="ADAL" clId="{2CB84E37-AD52-4513-9E90-D4401F77ECA7}" dt="2023-08-03T06:21:34.725" v="54" actId="47"/>
        <pc:sldMkLst>
          <pc:docMk/>
          <pc:sldMk cId="0" sldId="519"/>
        </pc:sldMkLst>
      </pc:sldChg>
      <pc:sldChg chg="del">
        <pc:chgData name="Martijn Degrève" userId="f0574385-5c45-4ea7-a995-c6e76c4dbeb5" providerId="ADAL" clId="{2CB84E37-AD52-4513-9E90-D4401F77ECA7}" dt="2023-08-03T06:22:14.631" v="62" actId="47"/>
        <pc:sldMkLst>
          <pc:docMk/>
          <pc:sldMk cId="0" sldId="520"/>
        </pc:sldMkLst>
      </pc:sldChg>
      <pc:sldChg chg="del">
        <pc:chgData name="Martijn Degrève" userId="f0574385-5c45-4ea7-a995-c6e76c4dbeb5" providerId="ADAL" clId="{2CB84E37-AD52-4513-9E90-D4401F77ECA7}" dt="2023-08-03T06:22:03.299" v="56" actId="47"/>
        <pc:sldMkLst>
          <pc:docMk/>
          <pc:sldMk cId="0" sldId="521"/>
        </pc:sldMkLst>
      </pc:sldChg>
      <pc:sldChg chg="del">
        <pc:chgData name="Martijn Degrève" userId="f0574385-5c45-4ea7-a995-c6e76c4dbeb5" providerId="ADAL" clId="{2CB84E37-AD52-4513-9E90-D4401F77ECA7}" dt="2023-08-03T06:22:08.976" v="58" actId="47"/>
        <pc:sldMkLst>
          <pc:docMk/>
          <pc:sldMk cId="2695700992" sldId="522"/>
        </pc:sldMkLst>
      </pc:sldChg>
      <pc:sldChg chg="modSp mod modShow">
        <pc:chgData name="Martijn Degrève" userId="f0574385-5c45-4ea7-a995-c6e76c4dbeb5" providerId="ADAL" clId="{2CB84E37-AD52-4513-9E90-D4401F77ECA7}" dt="2023-08-03T06:25:19.097" v="226" actId="20577"/>
        <pc:sldMkLst>
          <pc:docMk/>
          <pc:sldMk cId="4210451147" sldId="523"/>
        </pc:sldMkLst>
        <pc:spChg chg="mod">
          <ac:chgData name="Martijn Degrève" userId="f0574385-5c45-4ea7-a995-c6e76c4dbeb5" providerId="ADAL" clId="{2CB84E37-AD52-4513-9E90-D4401F77ECA7}" dt="2023-08-03T06:24:06.987" v="111" actId="20577"/>
          <ac:spMkLst>
            <pc:docMk/>
            <pc:sldMk cId="4210451147" sldId="523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19.097" v="226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 mod">
        <pc:chgData name="Martijn Degrève" userId="f0574385-5c45-4ea7-a995-c6e76c4dbeb5" providerId="ADAL" clId="{2CB84E37-AD52-4513-9E90-D4401F77ECA7}" dt="2023-08-03T06:22:38.265" v="103" actId="20577"/>
        <pc:sldMkLst>
          <pc:docMk/>
          <pc:sldMk cId="3661329778" sldId="524"/>
        </pc:sldMkLst>
        <pc:spChg chg="mod">
          <ac:chgData name="Martijn Degrève" userId="f0574385-5c45-4ea7-a995-c6e76c4dbeb5" providerId="ADAL" clId="{2CB84E37-AD52-4513-9E90-D4401F77ECA7}" dt="2023-08-03T06:22:38.265" v="103" actId="20577"/>
          <ac:spMkLst>
            <pc:docMk/>
            <pc:sldMk cId="3661329778" sldId="524"/>
            <ac:spMk id="4" creationId="{6E43A2A3-B12B-DB1A-06B2-EC744CBED794}"/>
          </ac:spMkLst>
        </pc:spChg>
        <pc:spChg chg="mod">
          <ac:chgData name="Martijn Degrève" userId="f0574385-5c45-4ea7-a995-c6e76c4dbeb5" providerId="ADAL" clId="{2CB84E37-AD52-4513-9E90-D4401F77ECA7}" dt="2023-08-03T06:22:33.848" v="89" actId="20577"/>
          <ac:spMkLst>
            <pc:docMk/>
            <pc:sldMk cId="3661329778" sldId="524"/>
            <ac:spMk id="5" creationId="{FD2F5D8B-3A7A-E368-BC98-59C46FA1FF5B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27.043" v="227" actId="20577"/>
        <pc:sldMkLst>
          <pc:docMk/>
          <pc:sldMk cId="1835174710" sldId="525"/>
        </pc:sldMkLst>
        <pc:spChg chg="mod">
          <ac:chgData name="Martijn Degrève" userId="f0574385-5c45-4ea7-a995-c6e76c4dbeb5" providerId="ADAL" clId="{2CB84E37-AD52-4513-9E90-D4401F77ECA7}" dt="2023-08-03T06:24:38.596" v="161" actId="20577"/>
          <ac:spMkLst>
            <pc:docMk/>
            <pc:sldMk cId="1835174710" sldId="525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27.043" v="227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29.932" v="228" actId="20577"/>
        <pc:sldMkLst>
          <pc:docMk/>
          <pc:sldMk cId="3889546616" sldId="526"/>
        </pc:sldMkLst>
        <pc:spChg chg="mod">
          <ac:chgData name="Martijn Degrève" userId="f0574385-5c45-4ea7-a995-c6e76c4dbeb5" providerId="ADAL" clId="{2CB84E37-AD52-4513-9E90-D4401F77ECA7}" dt="2023-08-03T06:24:41.455" v="165" actId="20577"/>
          <ac:spMkLst>
            <pc:docMk/>
            <pc:sldMk cId="3889546616" sldId="526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29.932" v="228" actId="20577"/>
          <ac:spMkLst>
            <pc:docMk/>
            <pc:sldMk cId="3889546616" sldId="526"/>
            <ac:spMk id="4" creationId="{C86D908D-DC46-01FE-1C54-61332AF9C006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32.733" v="229" actId="20577"/>
        <pc:sldMkLst>
          <pc:docMk/>
          <pc:sldMk cId="926548272" sldId="527"/>
        </pc:sldMkLst>
        <pc:spChg chg="mod">
          <ac:chgData name="Martijn Degrève" userId="f0574385-5c45-4ea7-a995-c6e76c4dbeb5" providerId="ADAL" clId="{2CB84E37-AD52-4513-9E90-D4401F77ECA7}" dt="2023-08-03T06:24:48.594" v="186" actId="20577"/>
          <ac:spMkLst>
            <pc:docMk/>
            <pc:sldMk cId="926548272" sldId="527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32.733" v="229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34.927" v="230" actId="20577"/>
        <pc:sldMkLst>
          <pc:docMk/>
          <pc:sldMk cId="1601936973" sldId="528"/>
        </pc:sldMkLst>
        <pc:spChg chg="mod">
          <ac:chgData name="Martijn Degrève" userId="f0574385-5c45-4ea7-a995-c6e76c4dbeb5" providerId="ADAL" clId="{2CB84E37-AD52-4513-9E90-D4401F77ECA7}" dt="2023-08-03T06:24:57.938" v="207" actId="20577"/>
          <ac:spMkLst>
            <pc:docMk/>
            <pc:sldMk cId="1601936973" sldId="528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34.927" v="230" actId="20577"/>
          <ac:spMkLst>
            <pc:docMk/>
            <pc:sldMk cId="1601936973" sldId="528"/>
            <ac:spMk id="4" creationId="{C86D908D-DC46-01FE-1C54-61332AF9C006}"/>
          </ac:spMkLst>
        </pc:spChg>
      </pc:sldChg>
      <pc:sldMasterChg chg="delSldLayout">
        <pc:chgData name="Martijn Degrève" userId="f0574385-5c45-4ea7-a995-c6e76c4dbeb5" providerId="ADAL" clId="{2CB84E37-AD52-4513-9E90-D4401F77ECA7}" dt="2023-08-03T06:22:11.550" v="59" actId="47"/>
        <pc:sldMasterMkLst>
          <pc:docMk/>
          <pc:sldMasterMk cId="0" sldId="2147483714"/>
        </pc:sldMasterMkLst>
        <pc:sldLayoutChg chg="del">
          <pc:chgData name="Martijn Degrève" userId="f0574385-5c45-4ea7-a995-c6e76c4dbeb5" providerId="ADAL" clId="{2CB84E37-AD52-4513-9E90-D4401F77ECA7}" dt="2023-08-03T06:22:08.976" v="58" actId="47"/>
          <pc:sldLayoutMkLst>
            <pc:docMk/>
            <pc:sldMasterMk cId="0" sldId="2147483714"/>
            <pc:sldLayoutMk cId="1277940221" sldId="2147483834"/>
          </pc:sldLayoutMkLst>
        </pc:sldLayoutChg>
        <pc:sldLayoutChg chg="del">
          <pc:chgData name="Martijn Degrève" userId="f0574385-5c45-4ea7-a995-c6e76c4dbeb5" providerId="ADAL" clId="{2CB84E37-AD52-4513-9E90-D4401F77ECA7}" dt="2023-08-03T06:21:54.770" v="55" actId="47"/>
          <pc:sldLayoutMkLst>
            <pc:docMk/>
            <pc:sldMasterMk cId="0" sldId="2147483714"/>
            <pc:sldLayoutMk cId="1442825604" sldId="2147483835"/>
          </pc:sldLayoutMkLst>
        </pc:sldLayoutChg>
        <pc:sldLayoutChg chg="del">
          <pc:chgData name="Martijn Degrève" userId="f0574385-5c45-4ea7-a995-c6e76c4dbeb5" providerId="ADAL" clId="{2CB84E37-AD52-4513-9E90-D4401F77ECA7}" dt="2023-08-03T06:22:08.976" v="58" actId="47"/>
          <pc:sldLayoutMkLst>
            <pc:docMk/>
            <pc:sldMasterMk cId="0" sldId="2147483714"/>
            <pc:sldLayoutMk cId="3078629464" sldId="2147483836"/>
          </pc:sldLayoutMkLst>
        </pc:sldLayoutChg>
        <pc:sldLayoutChg chg="del">
          <pc:chgData name="Martijn Degrève" userId="f0574385-5c45-4ea7-a995-c6e76c4dbeb5" providerId="ADAL" clId="{2CB84E37-AD52-4513-9E90-D4401F77ECA7}" dt="2023-08-03T06:22:08.976" v="58" actId="47"/>
          <pc:sldLayoutMkLst>
            <pc:docMk/>
            <pc:sldMasterMk cId="0" sldId="2147483714"/>
            <pc:sldLayoutMk cId="34876657" sldId="2147483841"/>
          </pc:sldLayoutMkLst>
        </pc:sldLayoutChg>
        <pc:sldLayoutChg chg="del">
          <pc:chgData name="Martijn Degrève" userId="f0574385-5c45-4ea7-a995-c6e76c4dbeb5" providerId="ADAL" clId="{2CB84E37-AD52-4513-9E90-D4401F77ECA7}" dt="2023-08-03T06:22:11.550" v="59" actId="47"/>
          <pc:sldLayoutMkLst>
            <pc:docMk/>
            <pc:sldMasterMk cId="0" sldId="2147483714"/>
            <pc:sldLayoutMk cId="2705392032" sldId="2147483847"/>
          </pc:sldLayoutMkLst>
        </pc:sldLayoutChg>
      </pc:sldMasterChg>
    </pc:docChg>
  </pc:docChgLst>
  <pc:docChgLst>
    <pc:chgData name="Thomas Claesen" userId="S::thomas.claesen@edt.zone::e992c914-9a0d-48ed-8524-55457b30409f" providerId="AD" clId="Web-{760CC742-B3F2-814C-0B28-12A21C9AAC23}"/>
    <pc:docChg chg="addSld modSld">
      <pc:chgData name="Thomas Claesen" userId="S::thomas.claesen@edt.zone::e992c914-9a0d-48ed-8524-55457b30409f" providerId="AD" clId="Web-{760CC742-B3F2-814C-0B28-12A21C9AAC23}" dt="2023-08-03T08:36:30.079" v="217"/>
      <pc:docMkLst>
        <pc:docMk/>
      </pc:docMkLst>
      <pc:sldChg chg="modSp">
        <pc:chgData name="Thomas Claesen" userId="S::thomas.claesen@edt.zone::e992c914-9a0d-48ed-8524-55457b30409f" providerId="AD" clId="Web-{760CC742-B3F2-814C-0B28-12A21C9AAC23}" dt="2023-08-03T08:28:19.320" v="214" actId="20577"/>
        <pc:sldMkLst>
          <pc:docMk/>
          <pc:sldMk cId="926548272" sldId="527"/>
        </pc:sldMkLst>
        <pc:spChg chg="mod">
          <ac:chgData name="Thomas Claesen" userId="S::thomas.claesen@edt.zone::e992c914-9a0d-48ed-8524-55457b30409f" providerId="AD" clId="Web-{760CC742-B3F2-814C-0B28-12A21C9AAC23}" dt="2023-08-03T08:28:19.320" v="214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addSp delSp modSp new addAnim">
        <pc:chgData name="Thomas Claesen" userId="S::thomas.claesen@edt.zone::e992c914-9a0d-48ed-8524-55457b30409f" providerId="AD" clId="Web-{760CC742-B3F2-814C-0B28-12A21C9AAC23}" dt="2023-08-03T07:41:10.091" v="24" actId="14100"/>
        <pc:sldMkLst>
          <pc:docMk/>
          <pc:sldMk cId="3540131476" sldId="530"/>
        </pc:sldMkLst>
        <pc:spChg chg="mod">
          <ac:chgData name="Thomas Claesen" userId="S::thomas.claesen@edt.zone::e992c914-9a0d-48ed-8524-55457b30409f" providerId="AD" clId="Web-{760CC742-B3F2-814C-0B28-12A21C9AAC23}" dt="2023-08-03T07:40:46.091" v="19" actId="20577"/>
          <ac:spMkLst>
            <pc:docMk/>
            <pc:sldMk cId="3540131476" sldId="530"/>
            <ac:spMk id="2" creationId="{8E963DB1-6DC6-5F63-2A89-D6FABB069788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1:05.403" v="22"/>
          <ac:spMkLst>
            <pc:docMk/>
            <pc:sldMk cId="3540131476" sldId="530"/>
            <ac:spMk id="3" creationId="{5D122913-95D0-9943-60CA-2075BBA1A9D3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1:00.575" v="21"/>
          <ac:spMkLst>
            <pc:docMk/>
            <pc:sldMk cId="3540131476" sldId="530"/>
            <ac:spMk id="4" creationId="{8D19FD7C-7588-6C66-5E13-18A4BF38404D}"/>
          </ac:spMkLst>
        </pc:spChg>
        <pc:picChg chg="add mod">
          <ac:chgData name="Thomas Claesen" userId="S::thomas.claesen@edt.zone::e992c914-9a0d-48ed-8524-55457b30409f" providerId="AD" clId="Web-{760CC742-B3F2-814C-0B28-12A21C9AAC23}" dt="2023-08-03T07:41:10.091" v="24" actId="14100"/>
          <ac:picMkLst>
            <pc:docMk/>
            <pc:sldMk cId="3540131476" sldId="530"/>
            <ac:picMk id="5" creationId="{E6D5C32D-152B-0BB9-29CC-C14BA6636A3A}"/>
          </ac:picMkLst>
        </pc:picChg>
      </pc:sldChg>
      <pc:sldChg chg="modSp">
        <pc:chgData name="Thomas Claesen" userId="S::thomas.claesen@edt.zone::e992c914-9a0d-48ed-8524-55457b30409f" providerId="AD" clId="Web-{760CC742-B3F2-814C-0B28-12A21C9AAC23}" dt="2023-08-03T07:55:48.562" v="146" actId="20577"/>
        <pc:sldMkLst>
          <pc:docMk/>
          <pc:sldMk cId="973179684" sldId="531"/>
        </pc:sldMkLst>
        <pc:spChg chg="mod">
          <ac:chgData name="Thomas Claesen" userId="S::thomas.claesen@edt.zone::e992c914-9a0d-48ed-8524-55457b30409f" providerId="AD" clId="Web-{760CC742-B3F2-814C-0B28-12A21C9AAC23}" dt="2023-08-03T07:55:48.562" v="146" actId="20577"/>
          <ac:spMkLst>
            <pc:docMk/>
            <pc:sldMk cId="973179684" sldId="531"/>
            <ac:spMk id="4" creationId="{C86D908D-DC46-01FE-1C54-61332AF9C006}"/>
          </ac:spMkLst>
        </pc:spChg>
      </pc:sldChg>
      <pc:sldChg chg="addSp delSp modSp new addAnim delAnim">
        <pc:chgData name="Thomas Claesen" userId="S::thomas.claesen@edt.zone::e992c914-9a0d-48ed-8524-55457b30409f" providerId="AD" clId="Web-{760CC742-B3F2-814C-0B28-12A21C9AAC23}" dt="2023-08-03T07:49:04.382" v="70" actId="14100"/>
        <pc:sldMkLst>
          <pc:docMk/>
          <pc:sldMk cId="196560113" sldId="532"/>
        </pc:sldMkLst>
        <pc:spChg chg="mod">
          <ac:chgData name="Thomas Claesen" userId="S::thomas.claesen@edt.zone::e992c914-9a0d-48ed-8524-55457b30409f" providerId="AD" clId="Web-{760CC742-B3F2-814C-0B28-12A21C9AAC23}" dt="2023-08-03T07:47:21.052" v="42" actId="20577"/>
          <ac:spMkLst>
            <pc:docMk/>
            <pc:sldMk cId="196560113" sldId="532"/>
            <ac:spMk id="2" creationId="{64DF09EA-883F-9865-8A58-09CA9FC1C230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7:22.661" v="43"/>
          <ac:spMkLst>
            <pc:docMk/>
            <pc:sldMk cId="196560113" sldId="532"/>
            <ac:spMk id="3" creationId="{58D400D5-EE88-4DBC-4734-97D56A63C697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7:24.630" v="44"/>
          <ac:spMkLst>
            <pc:docMk/>
            <pc:sldMk cId="196560113" sldId="532"/>
            <ac:spMk id="4" creationId="{4C12F489-18BD-D30E-5A87-91B60FC7A9F0}"/>
          </ac:spMkLst>
        </pc:spChg>
        <pc:picChg chg="add del mod">
          <ac:chgData name="Thomas Claesen" userId="S::thomas.claesen@edt.zone::e992c914-9a0d-48ed-8524-55457b30409f" providerId="AD" clId="Web-{760CC742-B3F2-814C-0B28-12A21C9AAC23}" dt="2023-08-03T07:49:04.382" v="70" actId="14100"/>
          <ac:picMkLst>
            <pc:docMk/>
            <pc:sldMk cId="196560113" sldId="532"/>
            <ac:picMk id="5" creationId="{AB656DFE-22F4-8448-4403-AFB8AA6DCBD1}"/>
          </ac:picMkLst>
        </pc:picChg>
      </pc:sldChg>
      <pc:sldChg chg="addSp delSp modSp new">
        <pc:chgData name="Thomas Claesen" userId="S::thomas.claesen@edt.zone::e992c914-9a0d-48ed-8524-55457b30409f" providerId="AD" clId="Web-{760CC742-B3F2-814C-0B28-12A21C9AAC23}" dt="2023-08-03T08:36:30.079" v="217"/>
        <pc:sldMkLst>
          <pc:docMk/>
          <pc:sldMk cId="4292713278" sldId="534"/>
        </pc:sldMkLst>
        <pc:picChg chg="add del mod">
          <ac:chgData name="Thomas Claesen" userId="S::thomas.claesen@edt.zone::e992c914-9a0d-48ed-8524-55457b30409f" providerId="AD" clId="Web-{760CC742-B3F2-814C-0B28-12A21C9AAC23}" dt="2023-08-03T08:36:30.079" v="217"/>
          <ac:picMkLst>
            <pc:docMk/>
            <pc:sldMk cId="4292713278" sldId="534"/>
            <ac:picMk id="5" creationId="{BCEA3300-5DB7-B339-FD45-6E49E4C794AE}"/>
          </ac:picMkLst>
        </pc:picChg>
      </pc:sldChg>
    </pc:docChg>
  </pc:docChgLst>
  <pc:docChgLst>
    <pc:chgData name="Johny Vanhove" userId="S::johny.vanhove@edt.zone::929512d6-51a6-4390-951d-1dc611d8dc3a" providerId="AD" clId="Web-{D13FD13A-1B40-BF25-A9A5-FEB9D2E2C983}"/>
    <pc:docChg chg="modSld">
      <pc:chgData name="Johny Vanhove" userId="S::johny.vanhove@edt.zone::929512d6-51a6-4390-951d-1dc611d8dc3a" providerId="AD" clId="Web-{D13FD13A-1B40-BF25-A9A5-FEB9D2E2C983}" dt="2023-08-03T19:33:33.781" v="140" actId="20577"/>
      <pc:docMkLst>
        <pc:docMk/>
      </pc:docMkLst>
      <pc:sldChg chg="modSp">
        <pc:chgData name="Johny Vanhove" userId="S::johny.vanhove@edt.zone::929512d6-51a6-4390-951d-1dc611d8dc3a" providerId="AD" clId="Web-{D13FD13A-1B40-BF25-A9A5-FEB9D2E2C983}" dt="2023-08-03T19:33:33.781" v="140" actId="20577"/>
        <pc:sldMkLst>
          <pc:docMk/>
          <pc:sldMk cId="1601936973" sldId="528"/>
        </pc:sldMkLst>
        <pc:spChg chg="mod">
          <ac:chgData name="Johny Vanhove" userId="S::johny.vanhove@edt.zone::929512d6-51a6-4390-951d-1dc611d8dc3a" providerId="AD" clId="Web-{D13FD13A-1B40-BF25-A9A5-FEB9D2E2C983}" dt="2023-08-03T19:33:33.781" v="140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addSp delSp modSp">
        <pc:chgData name="Johny Vanhove" userId="S::johny.vanhove@edt.zone::929512d6-51a6-4390-951d-1dc611d8dc3a" providerId="AD" clId="Web-{D13FD13A-1B40-BF25-A9A5-FEB9D2E2C983}" dt="2023-08-03T19:15:13.559" v="6" actId="1076"/>
        <pc:sldMkLst>
          <pc:docMk/>
          <pc:sldMk cId="2340271432" sldId="541"/>
        </pc:sldMkLst>
        <pc:spChg chg="del">
          <ac:chgData name="Johny Vanhove" userId="S::johny.vanhove@edt.zone::929512d6-51a6-4390-951d-1dc611d8dc3a" providerId="AD" clId="Web-{D13FD13A-1B40-BF25-A9A5-FEB9D2E2C983}" dt="2023-08-03T19:15:05.199" v="5"/>
          <ac:spMkLst>
            <pc:docMk/>
            <pc:sldMk cId="2340271432" sldId="541"/>
            <ac:spMk id="4" creationId="{C86D908D-DC46-01FE-1C54-61332AF9C006}"/>
          </ac:spMkLst>
        </pc:spChg>
        <pc:picChg chg="add mod">
          <ac:chgData name="Johny Vanhove" userId="S::johny.vanhove@edt.zone::929512d6-51a6-4390-951d-1dc611d8dc3a" providerId="AD" clId="Web-{D13FD13A-1B40-BF25-A9A5-FEB9D2E2C983}" dt="2023-08-03T19:15:13.559" v="6" actId="1076"/>
          <ac:picMkLst>
            <pc:docMk/>
            <pc:sldMk cId="2340271432" sldId="541"/>
            <ac:picMk id="3" creationId="{F60E21A9-6A66-917F-CF5C-47FAF6CFDCF8}"/>
          </ac:picMkLst>
        </pc:picChg>
        <pc:picChg chg="del">
          <ac:chgData name="Johny Vanhove" userId="S::johny.vanhove@edt.zone::929512d6-51a6-4390-951d-1dc611d8dc3a" providerId="AD" clId="Web-{D13FD13A-1B40-BF25-A9A5-FEB9D2E2C983}" dt="2023-08-03T19:14:36.511" v="0"/>
          <ac:picMkLst>
            <pc:docMk/>
            <pc:sldMk cId="2340271432" sldId="541"/>
            <ac:picMk id="5" creationId="{54A23443-6738-BCF6-BEE4-57C30B96B205}"/>
          </ac:picMkLst>
        </pc:picChg>
      </pc:sldChg>
    </pc:docChg>
  </pc:docChgLst>
  <pc:docChgLst>
    <pc:chgData name="Martijn Degrève" userId="S::martijn.degreve@edt.zone::f0574385-5c45-4ea7-a995-c6e76c4dbeb5" providerId="AD" clId="Web-{714BFB77-3097-4DB6-B543-794458E214C7}"/>
    <pc:docChg chg="modSld">
      <pc:chgData name="Martijn Degrève" userId="S::martijn.degreve@edt.zone::f0574385-5c45-4ea7-a995-c6e76c4dbeb5" providerId="AD" clId="Web-{714BFB77-3097-4DB6-B543-794458E214C7}" dt="2023-08-28T08:14:22.853" v="1" actId="20577"/>
      <pc:docMkLst>
        <pc:docMk/>
      </pc:docMkLst>
      <pc:sldChg chg="modSp">
        <pc:chgData name="Martijn Degrève" userId="S::martijn.degreve@edt.zone::f0574385-5c45-4ea7-a995-c6e76c4dbeb5" providerId="AD" clId="Web-{714BFB77-3097-4DB6-B543-794458E214C7}" dt="2023-08-28T08:13:28.180" v="0" actId="20577"/>
        <pc:sldMkLst>
          <pc:docMk/>
          <pc:sldMk cId="0" sldId="288"/>
        </pc:sldMkLst>
        <pc:spChg chg="mod">
          <ac:chgData name="Martijn Degrève" userId="S::martijn.degreve@edt.zone::f0574385-5c45-4ea7-a995-c6e76c4dbeb5" providerId="AD" clId="Web-{714BFB77-3097-4DB6-B543-794458E214C7}" dt="2023-08-28T08:13:28.180" v="0" actId="20577"/>
          <ac:spMkLst>
            <pc:docMk/>
            <pc:sldMk cId="0" sldId="288"/>
            <ac:spMk id="3" creationId="{87AEE3B9-22FB-8873-1F80-B63B927F4A09}"/>
          </ac:spMkLst>
        </pc:spChg>
      </pc:sldChg>
      <pc:sldChg chg="modSp">
        <pc:chgData name="Martijn Degrève" userId="S::martijn.degreve@edt.zone::f0574385-5c45-4ea7-a995-c6e76c4dbeb5" providerId="AD" clId="Web-{714BFB77-3097-4DB6-B543-794458E214C7}" dt="2023-08-28T08:14:22.853" v="1" actId="20577"/>
        <pc:sldMkLst>
          <pc:docMk/>
          <pc:sldMk cId="4210451147" sldId="523"/>
        </pc:sldMkLst>
        <pc:spChg chg="mod">
          <ac:chgData name="Martijn Degrève" userId="S::martijn.degreve@edt.zone::f0574385-5c45-4ea7-a995-c6e76c4dbeb5" providerId="AD" clId="Web-{714BFB77-3097-4DB6-B543-794458E214C7}" dt="2023-08-28T08:14:22.853" v="1" actId="20577"/>
          <ac:spMkLst>
            <pc:docMk/>
            <pc:sldMk cId="4210451147" sldId="523"/>
            <ac:spMk id="4" creationId="{C86D908D-DC46-01FE-1C54-61332AF9C006}"/>
          </ac:spMkLst>
        </pc:spChg>
      </pc:sldChg>
    </pc:docChg>
  </pc:docChgLst>
  <pc:docChgLst>
    <pc:chgData name="Jonas Claes" userId="S::jonas.claes@edt.zone::be7ac5f3-baf5-4a5d-b326-cc746e7de1ab" providerId="AD" clId="Web-{533530D0-815F-4E29-BE8A-76C97304FF4E}"/>
    <pc:docChg chg="modSld">
      <pc:chgData name="Jonas Claes" userId="S::jonas.claes@edt.zone::be7ac5f3-baf5-4a5d-b326-cc746e7de1ab" providerId="AD" clId="Web-{533530D0-815F-4E29-BE8A-76C97304FF4E}" dt="2023-08-03T06:59:02.750" v="98" actId="20577"/>
      <pc:docMkLst>
        <pc:docMk/>
      </pc:docMkLst>
      <pc:sldChg chg="modSp">
        <pc:chgData name="Jonas Claes" userId="S::jonas.claes@edt.zone::be7ac5f3-baf5-4a5d-b326-cc746e7de1ab" providerId="AD" clId="Web-{533530D0-815F-4E29-BE8A-76C97304FF4E}" dt="2023-08-03T06:57:10.506" v="0" actId="20577"/>
        <pc:sldMkLst>
          <pc:docMk/>
          <pc:sldMk cId="4210451147" sldId="523"/>
        </pc:sldMkLst>
        <pc:spChg chg="mod">
          <ac:chgData name="Jonas Claes" userId="S::jonas.claes@edt.zone::be7ac5f3-baf5-4a5d-b326-cc746e7de1ab" providerId="AD" clId="Web-{533530D0-815F-4E29-BE8A-76C97304FF4E}" dt="2023-08-03T06:57:10.506" v="0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">
        <pc:chgData name="Jonas Claes" userId="S::jonas.claes@edt.zone::be7ac5f3-baf5-4a5d-b326-cc746e7de1ab" providerId="AD" clId="Web-{533530D0-815F-4E29-BE8A-76C97304FF4E}" dt="2023-08-03T06:59:02.750" v="98" actId="20577"/>
        <pc:sldMkLst>
          <pc:docMk/>
          <pc:sldMk cId="1835174710" sldId="525"/>
        </pc:sldMkLst>
        <pc:spChg chg="mod">
          <ac:chgData name="Jonas Claes" userId="S::jonas.claes@edt.zone::be7ac5f3-baf5-4a5d-b326-cc746e7de1ab" providerId="AD" clId="Web-{533530D0-815F-4E29-BE8A-76C97304FF4E}" dt="2023-08-03T06:59:02.750" v="98" actId="20577"/>
          <ac:spMkLst>
            <pc:docMk/>
            <pc:sldMk cId="1835174710" sldId="525"/>
            <ac:spMk id="4" creationId="{C86D908D-DC46-01FE-1C54-61332AF9C006}"/>
          </ac:spMkLst>
        </pc:spChg>
      </pc:sldChg>
    </pc:docChg>
  </pc:docChgLst>
  <pc:docChgLst>
    <pc:chgData name="Martijn Degrève" userId="S::martijn.degreve@edt.zone::f0574385-5c45-4ea7-a995-c6e76c4dbeb5" providerId="AD" clId="Web-{454DEA4A-A7D3-4660-96FA-5EC2F32F41C0}"/>
    <pc:docChg chg="addSld delSld modSld">
      <pc:chgData name="Martijn Degrève" userId="S::martijn.degreve@edt.zone::f0574385-5c45-4ea7-a995-c6e76c4dbeb5" providerId="AD" clId="Web-{454DEA4A-A7D3-4660-96FA-5EC2F32F41C0}" dt="2023-08-28T08:41:53.249" v="81" actId="20577"/>
      <pc:docMkLst>
        <pc:docMk/>
      </pc:docMkLst>
      <pc:sldChg chg="addSp delSp modSp">
        <pc:chgData name="Martijn Degrève" userId="S::martijn.degreve@edt.zone::f0574385-5c45-4ea7-a995-c6e76c4dbeb5" providerId="AD" clId="Web-{454DEA4A-A7D3-4660-96FA-5EC2F32F41C0}" dt="2023-08-28T08:41:18.139" v="36"/>
        <pc:sldMkLst>
          <pc:docMk/>
          <pc:sldMk cId="4210451147" sldId="523"/>
        </pc:sldMkLst>
        <pc:picChg chg="add del mod">
          <ac:chgData name="Martijn Degrève" userId="S::martijn.degreve@edt.zone::f0574385-5c45-4ea7-a995-c6e76c4dbeb5" providerId="AD" clId="Web-{454DEA4A-A7D3-4660-96FA-5EC2F32F41C0}" dt="2023-08-28T08:41:18.139" v="36"/>
          <ac:picMkLst>
            <pc:docMk/>
            <pc:sldMk cId="4210451147" sldId="523"/>
            <ac:picMk id="5" creationId="{D49F4D57-1A4F-72F0-BB34-8C1BC358DC24}"/>
          </ac:picMkLst>
        </pc:picChg>
      </pc:sldChg>
      <pc:sldChg chg="modSp">
        <pc:chgData name="Martijn Degrève" userId="S::martijn.degreve@edt.zone::f0574385-5c45-4ea7-a995-c6e76c4dbeb5" providerId="AD" clId="Web-{454DEA4A-A7D3-4660-96FA-5EC2F32F41C0}" dt="2023-08-28T08:40:07.823" v="4" actId="20577"/>
        <pc:sldMkLst>
          <pc:docMk/>
          <pc:sldMk cId="1835174710" sldId="525"/>
        </pc:sldMkLst>
        <pc:spChg chg="mod">
          <ac:chgData name="Martijn Degrève" userId="S::martijn.degreve@edt.zone::f0574385-5c45-4ea7-a995-c6e76c4dbeb5" providerId="AD" clId="Web-{454DEA4A-A7D3-4660-96FA-5EC2F32F41C0}" dt="2023-08-28T08:40:07.823" v="4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454DEA4A-A7D3-4660-96FA-5EC2F32F41C0}" dt="2023-08-28T08:41:01.341" v="33" actId="20577"/>
        <pc:sldMkLst>
          <pc:docMk/>
          <pc:sldMk cId="926548272" sldId="527"/>
        </pc:sldMkLst>
        <pc:spChg chg="mod">
          <ac:chgData name="Martijn Degrève" userId="S::martijn.degreve@edt.zone::f0574385-5c45-4ea7-a995-c6e76c4dbeb5" providerId="AD" clId="Web-{454DEA4A-A7D3-4660-96FA-5EC2F32F41C0}" dt="2023-08-28T08:41:01.341" v="33" actId="20577"/>
          <ac:spMkLst>
            <pc:docMk/>
            <pc:sldMk cId="926548272" sldId="527"/>
            <ac:spMk id="3" creationId="{5FF57E60-F588-07E3-979A-F2608637479B}"/>
          </ac:spMkLst>
        </pc:spChg>
        <pc:spChg chg="mod">
          <ac:chgData name="Martijn Degrève" userId="S::martijn.degreve@edt.zone::f0574385-5c45-4ea7-a995-c6e76c4dbeb5" providerId="AD" clId="Web-{454DEA4A-A7D3-4660-96FA-5EC2F32F41C0}" dt="2023-08-28T08:40:58.685" v="30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454DEA4A-A7D3-4660-96FA-5EC2F32F41C0}" dt="2023-08-28T08:41:53.249" v="81" actId="20577"/>
        <pc:sldMkLst>
          <pc:docMk/>
          <pc:sldMk cId="1601936973" sldId="528"/>
        </pc:sldMkLst>
        <pc:spChg chg="mod">
          <ac:chgData name="Martijn Degrève" userId="S::martijn.degreve@edt.zone::f0574385-5c45-4ea7-a995-c6e76c4dbeb5" providerId="AD" clId="Web-{454DEA4A-A7D3-4660-96FA-5EC2F32F41C0}" dt="2023-08-28T08:41:53.249" v="81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19.574" v="9"/>
        <pc:sldMkLst>
          <pc:docMk/>
          <pc:sldMk cId="3540131476" sldId="530"/>
        </pc:sldMkLst>
      </pc:sldChg>
      <pc:sldChg chg="modSp">
        <pc:chgData name="Martijn Degrève" userId="S::martijn.degreve@edt.zone::f0574385-5c45-4ea7-a995-c6e76c4dbeb5" providerId="AD" clId="Web-{454DEA4A-A7D3-4660-96FA-5EC2F32F41C0}" dt="2023-08-28T08:39:51.698" v="0" actId="20577"/>
        <pc:sldMkLst>
          <pc:docMk/>
          <pc:sldMk cId="973179684" sldId="531"/>
        </pc:sldMkLst>
        <pc:spChg chg="mod">
          <ac:chgData name="Martijn Degrève" userId="S::martijn.degreve@edt.zone::f0574385-5c45-4ea7-a995-c6e76c4dbeb5" providerId="AD" clId="Web-{454DEA4A-A7D3-4660-96FA-5EC2F32F41C0}" dt="2023-08-28T08:39:51.698" v="0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20.386" v="10"/>
        <pc:sldMkLst>
          <pc:docMk/>
          <pc:sldMk cId="196560113" sldId="532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21.902" v="11"/>
        <pc:sldMkLst>
          <pc:docMk/>
          <pc:sldMk cId="4292713278" sldId="534"/>
        </pc:sldMkLst>
      </pc:sldChg>
      <pc:sldChg chg="delSp">
        <pc:chgData name="Martijn Degrève" userId="S::martijn.degreve@edt.zone::f0574385-5c45-4ea7-a995-c6e76c4dbeb5" providerId="AD" clId="Web-{454DEA4A-A7D3-4660-96FA-5EC2F32F41C0}" dt="2023-08-28T08:40:29.027" v="12"/>
        <pc:sldMkLst>
          <pc:docMk/>
          <pc:sldMk cId="341929366" sldId="535"/>
        </pc:sldMkLst>
        <pc:picChg chg="del">
          <ac:chgData name="Martijn Degrève" userId="S::martijn.degreve@edt.zone::f0574385-5c45-4ea7-a995-c6e76c4dbeb5" providerId="AD" clId="Web-{454DEA4A-A7D3-4660-96FA-5EC2F32F41C0}" dt="2023-08-28T08:40:29.027" v="12"/>
          <ac:picMkLst>
            <pc:docMk/>
            <pc:sldMk cId="341929366" sldId="535"/>
            <ac:picMk id="5" creationId="{48A75212-C7F1-622E-024B-8569520274D7}"/>
          </ac:picMkLst>
        </pc:picChg>
      </pc:sldChg>
      <pc:sldChg chg="delSp">
        <pc:chgData name="Martijn Degrève" userId="S::martijn.degreve@edt.zone::f0574385-5c45-4ea7-a995-c6e76c4dbeb5" providerId="AD" clId="Web-{454DEA4A-A7D3-4660-96FA-5EC2F32F41C0}" dt="2023-08-28T08:40:31.481" v="13"/>
        <pc:sldMkLst>
          <pc:docMk/>
          <pc:sldMk cId="3759950717" sldId="536"/>
        </pc:sldMkLst>
        <pc:picChg chg="del">
          <ac:chgData name="Martijn Degrève" userId="S::martijn.degreve@edt.zone::f0574385-5c45-4ea7-a995-c6e76c4dbeb5" providerId="AD" clId="Web-{454DEA4A-A7D3-4660-96FA-5EC2F32F41C0}" dt="2023-08-28T08:40:31.481" v="13"/>
          <ac:picMkLst>
            <pc:docMk/>
            <pc:sldMk cId="3759950717" sldId="536"/>
            <ac:picMk id="6" creationId="{413479CF-C45C-98AF-4A2C-F3FB0E469365}"/>
          </ac:picMkLst>
        </pc:picChg>
      </pc:sldChg>
      <pc:sldChg chg="del">
        <pc:chgData name="Martijn Degrève" userId="S::martijn.degreve@edt.zone::f0574385-5c45-4ea7-a995-c6e76c4dbeb5" providerId="AD" clId="Web-{454DEA4A-A7D3-4660-96FA-5EC2F32F41C0}" dt="2023-08-28T08:40:33.949" v="14"/>
        <pc:sldMkLst>
          <pc:docMk/>
          <pc:sldMk cId="4033480635" sldId="537"/>
        </pc:sldMkLst>
      </pc:sldChg>
      <pc:sldChg chg="modSp">
        <pc:chgData name="Martijn Degrève" userId="S::martijn.degreve@edt.zone::f0574385-5c45-4ea7-a995-c6e76c4dbeb5" providerId="AD" clId="Web-{454DEA4A-A7D3-4660-96FA-5EC2F32F41C0}" dt="2023-08-28T08:39:56.464" v="1" actId="20577"/>
        <pc:sldMkLst>
          <pc:docMk/>
          <pc:sldMk cId="1388774607" sldId="538"/>
        </pc:sldMkLst>
        <pc:spChg chg="mod">
          <ac:chgData name="Martijn Degrève" userId="S::martijn.degreve@edt.zone::f0574385-5c45-4ea7-a995-c6e76c4dbeb5" providerId="AD" clId="Web-{454DEA4A-A7D3-4660-96FA-5EC2F32F41C0}" dt="2023-08-28T08:39:56.464" v="1" actId="20577"/>
          <ac:spMkLst>
            <pc:docMk/>
            <pc:sldMk cId="1388774607" sldId="538"/>
            <ac:spMk id="6" creationId="{D0630C2D-80A3-8B87-C92C-EDF9CFD08A31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35.715" v="15"/>
        <pc:sldMkLst>
          <pc:docMk/>
          <pc:sldMk cId="2139831885" sldId="539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36.590" v="16"/>
        <pc:sldMkLst>
          <pc:docMk/>
          <pc:sldMk cId="287539826" sldId="540"/>
        </pc:sldMkLst>
      </pc:sldChg>
      <pc:sldChg chg="del">
        <pc:chgData name="Martijn Degrève" userId="S::martijn.degreve@edt.zone::f0574385-5c45-4ea7-a995-c6e76c4dbeb5" providerId="AD" clId="Web-{454DEA4A-A7D3-4660-96FA-5EC2F32F41C0}" dt="2023-08-28T08:41:04.388" v="34"/>
        <pc:sldMkLst>
          <pc:docMk/>
          <pc:sldMk cId="2340271432" sldId="541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12.245" v="6"/>
        <pc:sldMkLst>
          <pc:docMk/>
          <pc:sldMk cId="3313407438" sldId="543"/>
        </pc:sldMkLst>
      </pc:sldChg>
      <pc:sldChg chg="modSp add mod modShow">
        <pc:chgData name="Martijn Degrève" userId="S::martijn.degreve@edt.zone::f0574385-5c45-4ea7-a995-c6e76c4dbeb5" providerId="AD" clId="Web-{454DEA4A-A7D3-4660-96FA-5EC2F32F41C0}" dt="2023-08-28T08:41:45.186" v="77" actId="20577"/>
        <pc:sldMkLst>
          <pc:docMk/>
          <pc:sldMk cId="4202309818" sldId="543"/>
        </pc:sldMkLst>
        <pc:spChg chg="mod">
          <ac:chgData name="Martijn Degrève" userId="S::martijn.degreve@edt.zone::f0574385-5c45-4ea7-a995-c6e76c4dbeb5" providerId="AD" clId="Web-{454DEA4A-A7D3-4660-96FA-5EC2F32F41C0}" dt="2023-08-28T08:41:45.186" v="77" actId="20577"/>
          <ac:spMkLst>
            <pc:docMk/>
            <pc:sldMk cId="4202309818" sldId="543"/>
            <ac:spMk id="2" creationId="{AD315676-3557-F3DA-4F4C-928116307561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17.980" v="8"/>
        <pc:sldMkLst>
          <pc:docMk/>
          <pc:sldMk cId="2100524140" sldId="544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38.200" v="17"/>
        <pc:sldMkLst>
          <pc:docMk/>
          <pc:sldMk cId="2596619122" sldId="545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17.199" v="7"/>
        <pc:sldMkLst>
          <pc:docMk/>
          <pc:sldMk cId="1345212373" sldId="546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10.714" v="5"/>
        <pc:sldMkLst>
          <pc:docMk/>
          <pc:sldMk cId="3625622863" sldId="547"/>
        </pc:sldMkLst>
      </pc:sldChg>
    </pc:docChg>
  </pc:docChgLst>
  <pc:docChgLst>
    <pc:chgData name="Thomas Claesen" userId="S::thomas.claesen@edt.zone::e992c914-9a0d-48ed-8524-55457b30409f" providerId="AD" clId="Web-{D437749F-6D0E-461F-8983-481F98851FDF}"/>
    <pc:docChg chg="addSld modSld">
      <pc:chgData name="Thomas Claesen" userId="S::thomas.claesen@edt.zone::e992c914-9a0d-48ed-8524-55457b30409f" providerId="AD" clId="Web-{D437749F-6D0E-461F-8983-481F98851FDF}" dt="2023-08-29T08:13:10.966" v="359" actId="20577"/>
      <pc:docMkLst>
        <pc:docMk/>
      </pc:docMkLst>
      <pc:sldChg chg="modSp">
        <pc:chgData name="Thomas Claesen" userId="S::thomas.claesen@edt.zone::e992c914-9a0d-48ed-8524-55457b30409f" providerId="AD" clId="Web-{D437749F-6D0E-461F-8983-481F98851FDF}" dt="2023-08-29T08:05:47.670" v="287" actId="20577"/>
        <pc:sldMkLst>
          <pc:docMk/>
          <pc:sldMk cId="973179684" sldId="531"/>
        </pc:sldMkLst>
        <pc:spChg chg="mod">
          <ac:chgData name="Thomas Claesen" userId="S::thomas.claesen@edt.zone::e992c914-9a0d-48ed-8524-55457b30409f" providerId="AD" clId="Web-{D437749F-6D0E-461F-8983-481F98851FDF}" dt="2023-08-29T08:05:47.670" v="287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modSp">
        <pc:chgData name="Thomas Claesen" userId="S::thomas.claesen@edt.zone::e992c914-9a0d-48ed-8524-55457b30409f" providerId="AD" clId="Web-{D437749F-6D0E-461F-8983-481F98851FDF}" dt="2023-08-29T07:56:05.683" v="114" actId="20577"/>
        <pc:sldMkLst>
          <pc:docMk/>
          <pc:sldMk cId="1388774607" sldId="538"/>
        </pc:sldMkLst>
        <pc:spChg chg="mod">
          <ac:chgData name="Thomas Claesen" userId="S::thomas.claesen@edt.zone::e992c914-9a0d-48ed-8524-55457b30409f" providerId="AD" clId="Web-{D437749F-6D0E-461F-8983-481F98851FDF}" dt="2023-08-29T07:56:05.683" v="114" actId="20577"/>
          <ac:spMkLst>
            <pc:docMk/>
            <pc:sldMk cId="1388774607" sldId="538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D437749F-6D0E-461F-8983-481F98851FDF}" dt="2023-08-29T07:49:30.483" v="72" actId="20577"/>
        <pc:sldMkLst>
          <pc:docMk/>
          <pc:sldMk cId="3890091717" sldId="544"/>
        </pc:sldMkLst>
        <pc:spChg chg="mod">
          <ac:chgData name="Thomas Claesen" userId="S::thomas.claesen@edt.zone::e992c914-9a0d-48ed-8524-55457b30409f" providerId="AD" clId="Web-{D437749F-6D0E-461F-8983-481F98851FDF}" dt="2023-08-29T07:49:30.483" v="72" actId="20577"/>
          <ac:spMkLst>
            <pc:docMk/>
            <pc:sldMk cId="3890091717" sldId="544"/>
            <ac:spMk id="2" creationId="{AD315676-3557-F3DA-4F4C-928116307561}"/>
          </ac:spMkLst>
        </pc:spChg>
      </pc:sldChg>
      <pc:sldChg chg="modSp add replId">
        <pc:chgData name="Thomas Claesen" userId="S::thomas.claesen@edt.zone::e992c914-9a0d-48ed-8524-55457b30409f" providerId="AD" clId="Web-{D437749F-6D0E-461F-8983-481F98851FDF}" dt="2023-08-29T07:53:00.240" v="85" actId="20577"/>
        <pc:sldMkLst>
          <pc:docMk/>
          <pc:sldMk cId="920964728" sldId="545"/>
        </pc:sldMkLst>
        <pc:spChg chg="mod">
          <ac:chgData name="Thomas Claesen" userId="S::thomas.claesen@edt.zone::e992c914-9a0d-48ed-8524-55457b30409f" providerId="AD" clId="Web-{D437749F-6D0E-461F-8983-481F98851FDF}" dt="2023-08-29T07:49:44.265" v="76" actId="20577"/>
          <ac:spMkLst>
            <pc:docMk/>
            <pc:sldMk cId="920964728" sldId="545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D437749F-6D0E-461F-8983-481F98851FDF}" dt="2023-08-29T07:53:00.240" v="85" actId="20577"/>
          <ac:spMkLst>
            <pc:docMk/>
            <pc:sldMk cId="920964728" sldId="545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D437749F-6D0E-461F-8983-481F98851FDF}" dt="2023-08-29T08:13:10.966" v="359" actId="20577"/>
        <pc:sldMkLst>
          <pc:docMk/>
          <pc:sldMk cId="2259308073" sldId="546"/>
        </pc:sldMkLst>
        <pc:spChg chg="mod">
          <ac:chgData name="Thomas Claesen" userId="S::thomas.claesen@edt.zone::e992c914-9a0d-48ed-8524-55457b30409f" providerId="AD" clId="Web-{D437749F-6D0E-461F-8983-481F98851FDF}" dt="2023-08-29T08:13:10.966" v="359" actId="20577"/>
          <ac:spMkLst>
            <pc:docMk/>
            <pc:sldMk cId="2259308073" sldId="546"/>
            <ac:spMk id="6" creationId="{D0630C2D-80A3-8B87-C92C-EDF9CFD08A31}"/>
          </ac:spMkLst>
        </pc:spChg>
      </pc:sldChg>
    </pc:docChg>
  </pc:docChgLst>
  <pc:docChgLst>
    <pc:chgData name="Martijn Degrève" userId="S::martijn.degreve@edt.zone::f0574385-5c45-4ea7-a995-c6e76c4dbeb5" providerId="AD" clId="Web-{0B53C141-15CA-DC9C-6A73-FED10B01DBD6}"/>
    <pc:docChg chg="addSld delSld modSld">
      <pc:chgData name="Martijn Degrève" userId="S::martijn.degreve@edt.zone::f0574385-5c45-4ea7-a995-c6e76c4dbeb5" providerId="AD" clId="Web-{0B53C141-15CA-DC9C-6A73-FED10B01DBD6}" dt="2023-08-03T06:31:21.571" v="88" actId="20577"/>
      <pc:docMkLst>
        <pc:docMk/>
      </pc:docMkLst>
      <pc:sldChg chg="modSp">
        <pc:chgData name="Martijn Degrève" userId="S::martijn.degreve@edt.zone::f0574385-5c45-4ea7-a995-c6e76c4dbeb5" providerId="AD" clId="Web-{0B53C141-15CA-DC9C-6A73-FED10B01DBD6}" dt="2023-08-03T06:29:12.859" v="0" actId="1076"/>
        <pc:sldMkLst>
          <pc:docMk/>
          <pc:sldMk cId="0" sldId="288"/>
        </pc:sldMkLst>
        <pc:spChg chg="mod">
          <ac:chgData name="Martijn Degrève" userId="S::martijn.degreve@edt.zone::f0574385-5c45-4ea7-a995-c6e76c4dbeb5" providerId="AD" clId="Web-{0B53C141-15CA-DC9C-6A73-FED10B01DBD6}" dt="2023-08-03T06:29:12.859" v="0" actId="1076"/>
          <ac:spMkLst>
            <pc:docMk/>
            <pc:sldMk cId="0" sldId="288"/>
            <ac:spMk id="3" creationId="{87AEE3B9-22FB-8873-1F80-B63B927F4A09}"/>
          </ac:spMkLst>
        </pc:spChg>
      </pc:sldChg>
      <pc:sldChg chg="modSp">
        <pc:chgData name="Martijn Degrève" userId="S::martijn.degreve@edt.zone::f0574385-5c45-4ea7-a995-c6e76c4dbeb5" providerId="AD" clId="Web-{0B53C141-15CA-DC9C-6A73-FED10B01DBD6}" dt="2023-08-03T06:30:54.178" v="71" actId="20577"/>
        <pc:sldMkLst>
          <pc:docMk/>
          <pc:sldMk cId="1835174710" sldId="525"/>
        </pc:sldMkLst>
        <pc:spChg chg="mod">
          <ac:chgData name="Martijn Degrève" userId="S::martijn.degreve@edt.zone::f0574385-5c45-4ea7-a995-c6e76c4dbeb5" providerId="AD" clId="Web-{0B53C141-15CA-DC9C-6A73-FED10B01DBD6}" dt="2023-08-03T06:30:54.178" v="71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 del">
        <pc:chgData name="Martijn Degrève" userId="S::martijn.degreve@edt.zone::f0574385-5c45-4ea7-a995-c6e76c4dbeb5" providerId="AD" clId="Web-{0B53C141-15CA-DC9C-6A73-FED10B01DBD6}" dt="2023-08-03T06:30:09.519" v="39"/>
        <pc:sldMkLst>
          <pc:docMk/>
          <pc:sldMk cId="3889546616" sldId="526"/>
        </pc:sldMkLst>
        <pc:spChg chg="mod">
          <ac:chgData name="Martijn Degrève" userId="S::martijn.degreve@edt.zone::f0574385-5c45-4ea7-a995-c6e76c4dbeb5" providerId="AD" clId="Web-{0B53C141-15CA-DC9C-6A73-FED10B01DBD6}" dt="2023-08-03T06:30:08.472" v="38" actId="20577"/>
          <ac:spMkLst>
            <pc:docMk/>
            <pc:sldMk cId="3889546616" sldId="526"/>
            <ac:spMk id="2" creationId="{AD315676-3557-F3DA-4F4C-928116307561}"/>
          </ac:spMkLst>
        </pc:spChg>
        <pc:spChg chg="mod">
          <ac:chgData name="Martijn Degrève" userId="S::martijn.degreve@edt.zone::f0574385-5c45-4ea7-a995-c6e76c4dbeb5" providerId="AD" clId="Web-{0B53C141-15CA-DC9C-6A73-FED10B01DBD6}" dt="2023-08-03T06:29:55.627" v="33" actId="20577"/>
          <ac:spMkLst>
            <pc:docMk/>
            <pc:sldMk cId="3889546616" sldId="526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B53C141-15CA-DC9C-6A73-FED10B01DBD6}" dt="2023-08-03T06:31:08.757" v="80" actId="20577"/>
        <pc:sldMkLst>
          <pc:docMk/>
          <pc:sldMk cId="926548272" sldId="527"/>
        </pc:sldMkLst>
        <pc:spChg chg="mod">
          <ac:chgData name="Martijn Degrève" userId="S::martijn.degreve@edt.zone::f0574385-5c45-4ea7-a995-c6e76c4dbeb5" providerId="AD" clId="Web-{0B53C141-15CA-DC9C-6A73-FED10B01DBD6}" dt="2023-08-03T06:31:08.757" v="80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B53C141-15CA-DC9C-6A73-FED10B01DBD6}" dt="2023-08-03T06:31:21.571" v="88" actId="20577"/>
        <pc:sldMkLst>
          <pc:docMk/>
          <pc:sldMk cId="1601936973" sldId="528"/>
        </pc:sldMkLst>
        <pc:spChg chg="mod">
          <ac:chgData name="Martijn Degrève" userId="S::martijn.degreve@edt.zone::f0574385-5c45-4ea7-a995-c6e76c4dbeb5" providerId="AD" clId="Web-{0B53C141-15CA-DC9C-6A73-FED10B01DBD6}" dt="2023-08-03T06:31:21.571" v="88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modSp add replId">
        <pc:chgData name="Martijn Degrève" userId="S::martijn.degreve@edt.zone::f0574385-5c45-4ea7-a995-c6e76c4dbeb5" providerId="AD" clId="Web-{0B53C141-15CA-DC9C-6A73-FED10B01DBD6}" dt="2023-08-03T06:30:58.132" v="73" actId="20577"/>
        <pc:sldMkLst>
          <pc:docMk/>
          <pc:sldMk cId="2184274358" sldId="529"/>
        </pc:sldMkLst>
        <pc:spChg chg="mod">
          <ac:chgData name="Martijn Degrève" userId="S::martijn.degreve@edt.zone::f0574385-5c45-4ea7-a995-c6e76c4dbeb5" providerId="AD" clId="Web-{0B53C141-15CA-DC9C-6A73-FED10B01DBD6}" dt="2023-08-03T06:30:58.132" v="73" actId="20577"/>
          <ac:spMkLst>
            <pc:docMk/>
            <pc:sldMk cId="2184274358" sldId="529"/>
            <ac:spMk id="4" creationId="{C86D908D-DC46-01FE-1C54-61332AF9C006}"/>
          </ac:spMkLst>
        </pc:spChg>
      </pc:sldChg>
    </pc:docChg>
  </pc:docChgLst>
  <pc:docChgLst>
    <pc:chgData name="Martijn Degrève" userId="S::martijn.degreve@edt.zone::f0574385-5c45-4ea7-a995-c6e76c4dbeb5" providerId="AD" clId="Web-{05267428-1FCB-379C-83F1-179C01319C67}"/>
    <pc:docChg chg="addSld delSld modSld sldOrd">
      <pc:chgData name="Martijn Degrève" userId="S::martijn.degreve@edt.zone::f0574385-5c45-4ea7-a995-c6e76c4dbeb5" providerId="AD" clId="Web-{05267428-1FCB-379C-83F1-179C01319C67}" dt="2023-08-04T07:47:38.219" v="480" actId="20577"/>
      <pc:docMkLst>
        <pc:docMk/>
      </pc:docMkLst>
      <pc:sldChg chg="modSp">
        <pc:chgData name="Martijn Degrève" userId="S::martijn.degreve@edt.zone::f0574385-5c45-4ea7-a995-c6e76c4dbeb5" providerId="AD" clId="Web-{05267428-1FCB-379C-83F1-179C01319C67}" dt="2023-08-04T07:11:15.922" v="383" actId="1076"/>
        <pc:sldMkLst>
          <pc:docMk/>
          <pc:sldMk cId="0" sldId="288"/>
        </pc:sldMkLst>
        <pc:spChg chg="mod">
          <ac:chgData name="Martijn Degrève" userId="S::martijn.degreve@edt.zone::f0574385-5c45-4ea7-a995-c6e76c4dbeb5" providerId="AD" clId="Web-{05267428-1FCB-379C-83F1-179C01319C67}" dt="2023-08-04T07:11:15.922" v="383" actId="1076"/>
          <ac:spMkLst>
            <pc:docMk/>
            <pc:sldMk cId="0" sldId="288"/>
            <ac:spMk id="3" creationId="{87AEE3B9-22FB-8873-1F80-B63B927F4A09}"/>
          </ac:spMkLst>
        </pc:spChg>
      </pc:sldChg>
      <pc:sldChg chg="del">
        <pc:chgData name="Martijn Degrève" userId="S::martijn.degreve@edt.zone::f0574385-5c45-4ea7-a995-c6e76c4dbeb5" providerId="AD" clId="Web-{05267428-1FCB-379C-83F1-179C01319C67}" dt="2023-08-03T09:13:34.208" v="311"/>
        <pc:sldMkLst>
          <pc:docMk/>
          <pc:sldMk cId="0" sldId="344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24" v="315"/>
        <pc:sldMkLst>
          <pc:docMk/>
          <pc:sldMk cId="0" sldId="501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24" v="313"/>
        <pc:sldMkLst>
          <pc:docMk/>
          <pc:sldMk cId="0" sldId="505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24" v="314"/>
        <pc:sldMkLst>
          <pc:docMk/>
          <pc:sldMk cId="0" sldId="507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08" v="312"/>
        <pc:sldMkLst>
          <pc:docMk/>
          <pc:sldMk cId="0" sldId="516"/>
        </pc:sldMkLst>
      </pc:sldChg>
      <pc:sldChg chg="modSp">
        <pc:chgData name="Martijn Degrève" userId="S::martijn.degreve@edt.zone::f0574385-5c45-4ea7-a995-c6e76c4dbeb5" providerId="AD" clId="Web-{05267428-1FCB-379C-83F1-179C01319C67}" dt="2023-08-04T07:11:58.377" v="397" actId="20577"/>
        <pc:sldMkLst>
          <pc:docMk/>
          <pc:sldMk cId="4210451147" sldId="523"/>
        </pc:sldMkLst>
        <pc:spChg chg="mod">
          <ac:chgData name="Martijn Degrève" userId="S::martijn.degreve@edt.zone::f0574385-5c45-4ea7-a995-c6e76c4dbeb5" providerId="AD" clId="Web-{05267428-1FCB-379C-83F1-179C01319C67}" dt="2023-08-04T07:11:58.377" v="397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 add del">
        <pc:chgData name="Martijn Degrève" userId="S::martijn.degreve@edt.zone::f0574385-5c45-4ea7-a995-c6e76c4dbeb5" providerId="AD" clId="Web-{05267428-1FCB-379C-83F1-179C01319C67}" dt="2023-08-03T06:33:48.884" v="55" actId="20577"/>
        <pc:sldMkLst>
          <pc:docMk/>
          <pc:sldMk cId="1835174710" sldId="525"/>
        </pc:sldMkLst>
        <pc:spChg chg="mod">
          <ac:chgData name="Martijn Degrève" userId="S::martijn.degreve@edt.zone::f0574385-5c45-4ea7-a995-c6e76c4dbeb5" providerId="AD" clId="Web-{05267428-1FCB-379C-83F1-179C01319C67}" dt="2023-08-03T06:33:48.884" v="55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4T07:44:29.713" v="457" actId="20577"/>
        <pc:sldMkLst>
          <pc:docMk/>
          <pc:sldMk cId="1601936973" sldId="528"/>
        </pc:sldMkLst>
        <pc:spChg chg="mod">
          <ac:chgData name="Martijn Degrève" userId="S::martijn.degreve@edt.zone::f0574385-5c45-4ea7-a995-c6e76c4dbeb5" providerId="AD" clId="Web-{05267428-1FCB-379C-83F1-179C01319C67}" dt="2023-08-04T07:42:50.335" v="432" actId="20577"/>
          <ac:spMkLst>
            <pc:docMk/>
            <pc:sldMk cId="1601936973" sldId="528"/>
            <ac:spMk id="3" creationId="{5FF57E60-F588-07E3-979A-F2608637479B}"/>
          </ac:spMkLst>
        </pc:spChg>
        <pc:spChg chg="mod">
          <ac:chgData name="Martijn Degrève" userId="S::martijn.degreve@edt.zone::f0574385-5c45-4ea7-a995-c6e76c4dbeb5" providerId="AD" clId="Web-{05267428-1FCB-379C-83F1-179C01319C67}" dt="2023-08-04T07:44:29.713" v="457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del">
        <pc:chgData name="Martijn Degrève" userId="S::martijn.degreve@edt.zone::f0574385-5c45-4ea7-a995-c6e76c4dbeb5" providerId="AD" clId="Web-{05267428-1FCB-379C-83F1-179C01319C67}" dt="2023-08-03T09:03:20.109" v="138"/>
        <pc:sldMkLst>
          <pc:docMk/>
          <pc:sldMk cId="2184274358" sldId="529"/>
        </pc:sldMkLst>
      </pc:sldChg>
      <pc:sldChg chg="modSp add del replId">
        <pc:chgData name="Martijn Degrève" userId="S::martijn.degreve@edt.zone::f0574385-5c45-4ea7-a995-c6e76c4dbeb5" providerId="AD" clId="Web-{05267428-1FCB-379C-83F1-179C01319C67}" dt="2023-08-03T06:33:35.227" v="49"/>
        <pc:sldMkLst>
          <pc:docMk/>
          <pc:sldMk cId="2445711980" sldId="530"/>
        </pc:sldMkLst>
        <pc:spChg chg="mod">
          <ac:chgData name="Martijn Degrève" userId="S::martijn.degreve@edt.zone::f0574385-5c45-4ea7-a995-c6e76c4dbeb5" providerId="AD" clId="Web-{05267428-1FCB-379C-83F1-179C01319C67}" dt="2023-08-03T06:33:32.399" v="33" actId="20577"/>
          <ac:spMkLst>
            <pc:docMk/>
            <pc:sldMk cId="2445711980" sldId="530"/>
            <ac:spMk id="2" creationId="{AD315676-3557-F3DA-4F4C-928116307561}"/>
          </ac:spMkLst>
        </pc:spChg>
      </pc:sldChg>
      <pc:sldChg chg="modSp ord">
        <pc:chgData name="Martijn Degrève" userId="S::martijn.degreve@edt.zone::f0574385-5c45-4ea7-a995-c6e76c4dbeb5" providerId="AD" clId="Web-{05267428-1FCB-379C-83F1-179C01319C67}" dt="2023-08-03T09:02:56.484" v="127" actId="20577"/>
        <pc:sldMkLst>
          <pc:docMk/>
          <pc:sldMk cId="3540131476" sldId="530"/>
        </pc:sldMkLst>
        <pc:spChg chg="mod">
          <ac:chgData name="Martijn Degrève" userId="S::martijn.degreve@edt.zone::f0574385-5c45-4ea7-a995-c6e76c4dbeb5" providerId="AD" clId="Web-{05267428-1FCB-379C-83F1-179C01319C67}" dt="2023-08-03T09:02:56.484" v="127" actId="20577"/>
          <ac:spMkLst>
            <pc:docMk/>
            <pc:sldMk cId="3540131476" sldId="530"/>
            <ac:spMk id="2" creationId="{8E963DB1-6DC6-5F63-2A89-D6FABB069788}"/>
          </ac:spMkLst>
        </pc:spChg>
      </pc:sldChg>
      <pc:sldChg chg="delSp modSp">
        <pc:chgData name="Martijn Degrève" userId="S::martijn.degreve@edt.zone::f0574385-5c45-4ea7-a995-c6e76c4dbeb5" providerId="AD" clId="Web-{05267428-1FCB-379C-83F1-179C01319C67}" dt="2023-08-03T09:01:13.996" v="95" actId="20577"/>
        <pc:sldMkLst>
          <pc:docMk/>
          <pc:sldMk cId="973179684" sldId="531"/>
        </pc:sldMkLst>
        <pc:spChg chg="mod">
          <ac:chgData name="Martijn Degrève" userId="S::martijn.degreve@edt.zone::f0574385-5c45-4ea7-a995-c6e76c4dbeb5" providerId="AD" clId="Web-{05267428-1FCB-379C-83F1-179C01319C67}" dt="2023-08-03T09:00:09.697" v="67" actId="20577"/>
          <ac:spMkLst>
            <pc:docMk/>
            <pc:sldMk cId="973179684" sldId="531"/>
            <ac:spMk id="2" creationId="{AD315676-3557-F3DA-4F4C-928116307561}"/>
          </ac:spMkLst>
        </pc:spChg>
        <pc:spChg chg="del">
          <ac:chgData name="Martijn Degrève" userId="S::martijn.degreve@edt.zone::f0574385-5c45-4ea7-a995-c6e76c4dbeb5" providerId="AD" clId="Web-{05267428-1FCB-379C-83F1-179C01319C67}" dt="2023-08-03T09:00:27.635" v="77"/>
          <ac:spMkLst>
            <pc:docMk/>
            <pc:sldMk cId="973179684" sldId="531"/>
            <ac:spMk id="5" creationId="{D57A80B4-96AE-9E5A-E8A7-E24E2ABB3EB7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01:13.996" v="95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modSp ord">
        <pc:chgData name="Martijn Degrève" userId="S::martijn.degreve@edt.zone::f0574385-5c45-4ea7-a995-c6e76c4dbeb5" providerId="AD" clId="Web-{05267428-1FCB-379C-83F1-179C01319C67}" dt="2023-08-03T09:03:18.719" v="137" actId="20577"/>
        <pc:sldMkLst>
          <pc:docMk/>
          <pc:sldMk cId="196560113" sldId="532"/>
        </pc:sldMkLst>
        <pc:spChg chg="mod">
          <ac:chgData name="Martijn Degrève" userId="S::martijn.degreve@edt.zone::f0574385-5c45-4ea7-a995-c6e76c4dbeb5" providerId="AD" clId="Web-{05267428-1FCB-379C-83F1-179C01319C67}" dt="2023-08-03T09:03:18.719" v="137" actId="20577"/>
          <ac:spMkLst>
            <pc:docMk/>
            <pc:sldMk cId="196560113" sldId="532"/>
            <ac:spMk id="2" creationId="{64DF09EA-883F-9865-8A58-09CA9FC1C230}"/>
          </ac:spMkLst>
        </pc:spChg>
      </pc:sldChg>
      <pc:sldChg chg="modSp add del replId">
        <pc:chgData name="Martijn Degrève" userId="S::martijn.degreve@edt.zone::f0574385-5c45-4ea7-a995-c6e76c4dbeb5" providerId="AD" clId="Web-{05267428-1FCB-379C-83F1-179C01319C67}" dt="2023-08-03T09:00:35.354" v="80"/>
        <pc:sldMkLst>
          <pc:docMk/>
          <pc:sldMk cId="2351206415" sldId="533"/>
        </pc:sldMkLst>
        <pc:spChg chg="mod">
          <ac:chgData name="Martijn Degrève" userId="S::martijn.degreve@edt.zone::f0574385-5c45-4ea7-a995-c6e76c4dbeb5" providerId="AD" clId="Web-{05267428-1FCB-379C-83F1-179C01319C67}" dt="2023-08-03T09:00:15.510" v="71" actId="20577"/>
          <ac:spMkLst>
            <pc:docMk/>
            <pc:sldMk cId="2351206415" sldId="533"/>
            <ac:spMk id="2" creationId="{AD315676-3557-F3DA-4F4C-928116307561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00:26.760" v="76" actId="20577"/>
          <ac:spMkLst>
            <pc:docMk/>
            <pc:sldMk cId="2351206415" sldId="533"/>
            <ac:spMk id="3" creationId="{445C3800-277D-ADF4-276B-AF6CA6F9E50E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8:00:22.310" v="57" actId="20577"/>
          <ac:spMkLst>
            <pc:docMk/>
            <pc:sldMk cId="2351206415" sldId="533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3T09:04:11.689" v="143" actId="20577"/>
        <pc:sldMkLst>
          <pc:docMk/>
          <pc:sldMk cId="341929366" sldId="535"/>
        </pc:sldMkLst>
        <pc:spChg chg="mod">
          <ac:chgData name="Martijn Degrève" userId="S::martijn.degreve@edt.zone::f0574385-5c45-4ea7-a995-c6e76c4dbeb5" providerId="AD" clId="Web-{05267428-1FCB-379C-83F1-179C01319C67}" dt="2023-08-03T09:04:11.689" v="143" actId="20577"/>
          <ac:spMkLst>
            <pc:docMk/>
            <pc:sldMk cId="341929366" sldId="535"/>
            <ac:spMk id="2" creationId="{9EBC4579-C503-F5AB-F28E-5CF708BF72DB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3T09:05:10.707" v="163" actId="20577"/>
        <pc:sldMkLst>
          <pc:docMk/>
          <pc:sldMk cId="3759950717" sldId="536"/>
        </pc:sldMkLst>
        <pc:spChg chg="mod">
          <ac:chgData name="Martijn Degrève" userId="S::martijn.degreve@edt.zone::f0574385-5c45-4ea7-a995-c6e76c4dbeb5" providerId="AD" clId="Web-{05267428-1FCB-379C-83F1-179C01319C67}" dt="2023-08-03T09:05:10.707" v="163" actId="20577"/>
          <ac:spMkLst>
            <pc:docMk/>
            <pc:sldMk cId="3759950717" sldId="536"/>
            <ac:spMk id="2" creationId="{9EBC4579-C503-F5AB-F28E-5CF708BF72DB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3T09:05:21.629" v="176" actId="20577"/>
        <pc:sldMkLst>
          <pc:docMk/>
          <pc:sldMk cId="4033480635" sldId="537"/>
        </pc:sldMkLst>
        <pc:spChg chg="mod">
          <ac:chgData name="Martijn Degrève" userId="S::martijn.degreve@edt.zone::f0574385-5c45-4ea7-a995-c6e76c4dbeb5" providerId="AD" clId="Web-{05267428-1FCB-379C-83F1-179C01319C67}" dt="2023-08-03T09:05:21.629" v="176" actId="20577"/>
          <ac:spMkLst>
            <pc:docMk/>
            <pc:sldMk cId="4033480635" sldId="537"/>
            <ac:spMk id="2" creationId="{9EBC4579-C503-F5AB-F28E-5CF708BF72DB}"/>
          </ac:spMkLst>
        </pc:spChg>
      </pc:sldChg>
      <pc:sldChg chg="modSp add replId">
        <pc:chgData name="Martijn Degrève" userId="S::martijn.degreve@edt.zone::f0574385-5c45-4ea7-a995-c6e76c4dbeb5" providerId="AD" clId="Web-{05267428-1FCB-379C-83F1-179C01319C67}" dt="2023-08-03T09:01:46.247" v="118" actId="20577"/>
        <pc:sldMkLst>
          <pc:docMk/>
          <pc:sldMk cId="1388774607" sldId="538"/>
        </pc:sldMkLst>
        <pc:spChg chg="mod">
          <ac:chgData name="Martijn Degrève" userId="S::martijn.degreve@edt.zone::f0574385-5c45-4ea7-a995-c6e76c4dbeb5" providerId="AD" clId="Web-{05267428-1FCB-379C-83F1-179C01319C67}" dt="2023-08-03T09:00:38.182" v="81" actId="20577"/>
          <ac:spMkLst>
            <pc:docMk/>
            <pc:sldMk cId="1388774607" sldId="538"/>
            <ac:spMk id="2" creationId="{AD315676-3557-F3DA-4F4C-928116307561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01:46.247" v="118" actId="20577"/>
          <ac:spMkLst>
            <pc:docMk/>
            <pc:sldMk cId="1388774607" sldId="538"/>
            <ac:spMk id="6" creationId="{D0630C2D-80A3-8B87-C92C-EDF9CFD08A31}"/>
          </ac:spMkLst>
        </pc:spChg>
      </pc:sldChg>
      <pc:sldChg chg="addSp delSp modSp add replId">
        <pc:chgData name="Martijn Degrève" userId="S::martijn.degreve@edt.zone::f0574385-5c45-4ea7-a995-c6e76c4dbeb5" providerId="AD" clId="Web-{05267428-1FCB-379C-83F1-179C01319C67}" dt="2023-08-03T09:08:23.166" v="188" actId="1076"/>
        <pc:sldMkLst>
          <pc:docMk/>
          <pc:sldMk cId="2139831885" sldId="539"/>
        </pc:sldMkLst>
        <pc:spChg chg="mod">
          <ac:chgData name="Martijn Degrève" userId="S::martijn.degreve@edt.zone::f0574385-5c45-4ea7-a995-c6e76c4dbeb5" providerId="AD" clId="Web-{05267428-1FCB-379C-83F1-179C01319C67}" dt="2023-08-03T09:08:14.041" v="183" actId="20577"/>
          <ac:spMkLst>
            <pc:docMk/>
            <pc:sldMk cId="2139831885" sldId="539"/>
            <ac:spMk id="2" creationId="{9EBC4579-C503-F5AB-F28E-5CF708BF72DB}"/>
          </ac:spMkLst>
        </pc:spChg>
        <pc:picChg chg="del">
          <ac:chgData name="Martijn Degrève" userId="S::martijn.degreve@edt.zone::f0574385-5c45-4ea7-a995-c6e76c4dbeb5" providerId="AD" clId="Web-{05267428-1FCB-379C-83F1-179C01319C67}" dt="2023-08-03T09:06:45.819" v="179"/>
          <ac:picMkLst>
            <pc:docMk/>
            <pc:sldMk cId="2139831885" sldId="539"/>
            <ac:picMk id="3" creationId="{9A8A63D9-2DA0-CE26-812C-75076F7DD848}"/>
          </ac:picMkLst>
        </pc:picChg>
        <pc:picChg chg="add mod">
          <ac:chgData name="Martijn Degrève" userId="S::martijn.degreve@edt.zone::f0574385-5c45-4ea7-a995-c6e76c4dbeb5" providerId="AD" clId="Web-{05267428-1FCB-379C-83F1-179C01319C67}" dt="2023-08-03T09:08:23.166" v="188" actId="1076"/>
          <ac:picMkLst>
            <pc:docMk/>
            <pc:sldMk cId="2139831885" sldId="539"/>
            <ac:picMk id="4" creationId="{2B1A2C65-3E88-1732-C3E8-E2705B874922}"/>
          </ac:picMkLst>
        </pc:picChg>
      </pc:sldChg>
      <pc:sldChg chg="addSp delSp modSp add replId">
        <pc:chgData name="Martijn Degrève" userId="S::martijn.degreve@edt.zone::f0574385-5c45-4ea7-a995-c6e76c4dbeb5" providerId="AD" clId="Web-{05267428-1FCB-379C-83F1-179C01319C67}" dt="2023-08-03T09:09:35.919" v="199" actId="1076"/>
        <pc:sldMkLst>
          <pc:docMk/>
          <pc:sldMk cId="287539826" sldId="540"/>
        </pc:sldMkLst>
        <pc:spChg chg="mod">
          <ac:chgData name="Martijn Degrève" userId="S::martijn.degreve@edt.zone::f0574385-5c45-4ea7-a995-c6e76c4dbeb5" providerId="AD" clId="Web-{05267428-1FCB-379C-83F1-179C01319C67}" dt="2023-08-03T09:09:04.293" v="191" actId="20577"/>
          <ac:spMkLst>
            <pc:docMk/>
            <pc:sldMk cId="287539826" sldId="540"/>
            <ac:spMk id="2" creationId="{9EBC4579-C503-F5AB-F28E-5CF708BF72DB}"/>
          </ac:spMkLst>
        </pc:spChg>
        <pc:picChg chg="add mod">
          <ac:chgData name="Martijn Degrève" userId="S::martijn.degreve@edt.zone::f0574385-5c45-4ea7-a995-c6e76c4dbeb5" providerId="AD" clId="Web-{05267428-1FCB-379C-83F1-179C01319C67}" dt="2023-08-03T09:09:35.919" v="199" actId="1076"/>
          <ac:picMkLst>
            <pc:docMk/>
            <pc:sldMk cId="287539826" sldId="540"/>
            <ac:picMk id="3" creationId="{9FDC79DC-69CC-1881-9719-6AE89C029A4B}"/>
          </ac:picMkLst>
        </pc:picChg>
        <pc:picChg chg="del">
          <ac:chgData name="Martijn Degrève" userId="S::martijn.degreve@edt.zone::f0574385-5c45-4ea7-a995-c6e76c4dbeb5" providerId="AD" clId="Web-{05267428-1FCB-379C-83F1-179C01319C67}" dt="2023-08-03T09:09:05.418" v="192"/>
          <ac:picMkLst>
            <pc:docMk/>
            <pc:sldMk cId="287539826" sldId="540"/>
            <ac:picMk id="4" creationId="{2B1A2C65-3E88-1732-C3E8-E2705B874922}"/>
          </ac:picMkLst>
        </pc:picChg>
      </pc:sldChg>
      <pc:sldChg chg="addSp delSp modSp add replId">
        <pc:chgData name="Martijn Degrève" userId="S::martijn.degreve@edt.zone::f0574385-5c45-4ea7-a995-c6e76c4dbeb5" providerId="AD" clId="Web-{05267428-1FCB-379C-83F1-179C01319C67}" dt="2023-08-03T09:11:29.876" v="217"/>
        <pc:sldMkLst>
          <pc:docMk/>
          <pc:sldMk cId="2340271432" sldId="541"/>
        </pc:sldMkLst>
        <pc:spChg chg="mod">
          <ac:chgData name="Martijn Degrève" userId="S::martijn.degreve@edt.zone::f0574385-5c45-4ea7-a995-c6e76c4dbeb5" providerId="AD" clId="Web-{05267428-1FCB-379C-83F1-179C01319C67}" dt="2023-08-03T09:10:21.795" v="210" actId="20577"/>
          <ac:spMkLst>
            <pc:docMk/>
            <pc:sldMk cId="2340271432" sldId="541"/>
            <ac:spMk id="2" creationId="{AD315676-3557-F3DA-4F4C-928116307561}"/>
          </ac:spMkLst>
        </pc:spChg>
        <pc:spChg chg="del">
          <ac:chgData name="Martijn Degrève" userId="S::martijn.degreve@edt.zone::f0574385-5c45-4ea7-a995-c6e76c4dbeb5" providerId="AD" clId="Web-{05267428-1FCB-379C-83F1-179C01319C67}" dt="2023-08-03T09:11:29.876" v="217"/>
          <ac:spMkLst>
            <pc:docMk/>
            <pc:sldMk cId="2340271432" sldId="541"/>
            <ac:spMk id="3" creationId="{5FF57E60-F588-07E3-979A-F2608637479B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10:23.889" v="211" actId="20577"/>
          <ac:spMkLst>
            <pc:docMk/>
            <pc:sldMk cId="2340271432" sldId="541"/>
            <ac:spMk id="4" creationId="{C86D908D-DC46-01FE-1C54-61332AF9C006}"/>
          </ac:spMkLst>
        </pc:spChg>
        <pc:picChg chg="add mod">
          <ac:chgData name="Martijn Degrève" userId="S::martijn.degreve@edt.zone::f0574385-5c45-4ea7-a995-c6e76c4dbeb5" providerId="AD" clId="Web-{05267428-1FCB-379C-83F1-179C01319C67}" dt="2023-08-03T09:11:26.516" v="216" actId="1076"/>
          <ac:picMkLst>
            <pc:docMk/>
            <pc:sldMk cId="2340271432" sldId="541"/>
            <ac:picMk id="5" creationId="{54A23443-6738-BCF6-BEE4-57C30B96B205}"/>
          </ac:picMkLst>
        </pc:picChg>
      </pc:sldChg>
      <pc:sldChg chg="modSp">
        <pc:chgData name="Martijn Degrève" userId="S::martijn.degreve@edt.zone::f0574385-5c45-4ea7-a995-c6e76c4dbeb5" providerId="AD" clId="Web-{05267428-1FCB-379C-83F1-179C01319C67}" dt="2023-08-04T07:47:38.219" v="480" actId="20577"/>
        <pc:sldMkLst>
          <pc:docMk/>
          <pc:sldMk cId="2021222286" sldId="542"/>
        </pc:sldMkLst>
        <pc:spChg chg="mod">
          <ac:chgData name="Martijn Degrève" userId="S::martijn.degreve@edt.zone::f0574385-5c45-4ea7-a995-c6e76c4dbeb5" providerId="AD" clId="Web-{05267428-1FCB-379C-83F1-179C01319C67}" dt="2023-08-04T07:42:33.116" v="407" actId="20577"/>
          <ac:spMkLst>
            <pc:docMk/>
            <pc:sldMk cId="2021222286" sldId="542"/>
            <ac:spMk id="2" creationId="{8F0E83D3-818B-9E9D-66A8-5CA3D7B55DD5}"/>
          </ac:spMkLst>
        </pc:spChg>
        <pc:spChg chg="mod">
          <ac:chgData name="Martijn Degrève" userId="S::martijn.degreve@edt.zone::f0574385-5c45-4ea7-a995-c6e76c4dbeb5" providerId="AD" clId="Web-{05267428-1FCB-379C-83F1-179C01319C67}" dt="2023-08-04T07:43:03.836" v="438" actId="20577"/>
          <ac:spMkLst>
            <pc:docMk/>
            <pc:sldMk cId="2021222286" sldId="542"/>
            <ac:spMk id="3" creationId="{BC57CADE-521D-873D-6084-8099F4CC55C4}"/>
          </ac:spMkLst>
        </pc:spChg>
        <pc:spChg chg="mod">
          <ac:chgData name="Martijn Degrève" userId="S::martijn.degreve@edt.zone::f0574385-5c45-4ea7-a995-c6e76c4dbeb5" providerId="AD" clId="Web-{05267428-1FCB-379C-83F1-179C01319C67}" dt="2023-08-04T07:47:38.219" v="480" actId="20577"/>
          <ac:spMkLst>
            <pc:docMk/>
            <pc:sldMk cId="2021222286" sldId="542"/>
            <ac:spMk id="4" creationId="{9394DEBA-9E94-9110-24A0-12A91709032D}"/>
          </ac:spMkLst>
        </pc:spChg>
      </pc:sldChg>
      <pc:sldChg chg="addSp delSp modSp ord">
        <pc:chgData name="Martijn Degrève" userId="S::martijn.degreve@edt.zone::f0574385-5c45-4ea7-a995-c6e76c4dbeb5" providerId="AD" clId="Web-{05267428-1FCB-379C-83F1-179C01319C67}" dt="2023-08-04T07:10:10.061" v="373"/>
        <pc:sldMkLst>
          <pc:docMk/>
          <pc:sldMk cId="3313407438" sldId="543"/>
        </pc:sldMkLst>
        <pc:spChg chg="mod">
          <ac:chgData name="Martijn Degrève" userId="S::martijn.degreve@edt.zone::f0574385-5c45-4ea7-a995-c6e76c4dbeb5" providerId="AD" clId="Web-{05267428-1FCB-379C-83F1-179C01319C67}" dt="2023-08-04T07:01:38.420" v="339" actId="20577"/>
          <ac:spMkLst>
            <pc:docMk/>
            <pc:sldMk cId="3313407438" sldId="543"/>
            <ac:spMk id="2" creationId="{9EBC4579-C503-F5AB-F28E-5CF708BF72DB}"/>
          </ac:spMkLst>
        </pc:spChg>
        <pc:picChg chg="add del mod">
          <ac:chgData name="Martijn Degrève" userId="S::martijn.degreve@edt.zone::f0574385-5c45-4ea7-a995-c6e76c4dbeb5" providerId="AD" clId="Web-{05267428-1FCB-379C-83F1-179C01319C67}" dt="2023-08-04T07:02:25.797" v="340"/>
          <ac:picMkLst>
            <pc:docMk/>
            <pc:sldMk cId="3313407438" sldId="543"/>
            <ac:picMk id="3" creationId="{05C21F16-2FD3-EDD5-0982-C5A4DC76B8C4}"/>
          </ac:picMkLst>
        </pc:picChg>
        <pc:picChg chg="add mod">
          <ac:chgData name="Martijn Degrève" userId="S::martijn.degreve@edt.zone::f0574385-5c45-4ea7-a995-c6e76c4dbeb5" providerId="AD" clId="Web-{05267428-1FCB-379C-83F1-179C01319C67}" dt="2023-08-04T07:10:10.061" v="373"/>
          <ac:picMkLst>
            <pc:docMk/>
            <pc:sldMk cId="3313407438" sldId="543"/>
            <ac:picMk id="4" creationId="{4C3DF02C-9DF2-01B2-1AC6-F96E70F6FDFF}"/>
          </ac:picMkLst>
        </pc:picChg>
        <pc:picChg chg="del">
          <ac:chgData name="Martijn Degrève" userId="S::martijn.degreve@edt.zone::f0574385-5c45-4ea7-a995-c6e76c4dbeb5" providerId="AD" clId="Web-{05267428-1FCB-379C-83F1-179C01319C67}" dt="2023-08-04T07:00:58.904" v="325"/>
          <ac:picMkLst>
            <pc:docMk/>
            <pc:sldMk cId="3313407438" sldId="543"/>
            <ac:picMk id="7" creationId="{5744BAF0-A700-E59D-C70E-F2695BF5AA95}"/>
          </ac:picMkLst>
        </pc:picChg>
      </pc:sldChg>
      <pc:sldChg chg="ord">
        <pc:chgData name="Martijn Degrève" userId="S::martijn.degreve@edt.zone::f0574385-5c45-4ea7-a995-c6e76c4dbeb5" providerId="AD" clId="Web-{05267428-1FCB-379C-83F1-179C01319C67}" dt="2023-08-04T07:07:45.041" v="363"/>
        <pc:sldMkLst>
          <pc:docMk/>
          <pc:sldMk cId="2100524140" sldId="544"/>
        </pc:sldMkLst>
      </pc:sldChg>
      <pc:sldChg chg="ord">
        <pc:chgData name="Martijn Degrève" userId="S::martijn.degreve@edt.zone::f0574385-5c45-4ea7-a995-c6e76c4dbeb5" providerId="AD" clId="Web-{05267428-1FCB-379C-83F1-179C01319C67}" dt="2023-08-04T07:10:25.311" v="377"/>
        <pc:sldMkLst>
          <pc:docMk/>
          <pc:sldMk cId="2596619122" sldId="545"/>
        </pc:sldMkLst>
      </pc:sldChg>
      <pc:sldChg chg="add ord replId">
        <pc:chgData name="Martijn Degrève" userId="S::martijn.degreve@edt.zone::f0574385-5c45-4ea7-a995-c6e76c4dbeb5" providerId="AD" clId="Web-{05267428-1FCB-379C-83F1-179C01319C67}" dt="2023-08-04T07:07:45.041" v="364"/>
        <pc:sldMkLst>
          <pc:docMk/>
          <pc:sldMk cId="1345212373" sldId="546"/>
        </pc:sldMkLst>
      </pc:sldChg>
      <pc:sldChg chg="addSp delSp modSp add ord replId">
        <pc:chgData name="Martijn Degrève" userId="S::martijn.degreve@edt.zone::f0574385-5c45-4ea7-a995-c6e76c4dbeb5" providerId="AD" clId="Web-{05267428-1FCB-379C-83F1-179C01319C67}" dt="2023-08-04T07:10:15.014" v="375"/>
        <pc:sldMkLst>
          <pc:docMk/>
          <pc:sldMk cId="3625622863" sldId="547"/>
        </pc:sldMkLst>
        <pc:picChg chg="add del mod">
          <ac:chgData name="Martijn Degrève" userId="S::martijn.degreve@edt.zone::f0574385-5c45-4ea7-a995-c6e76c4dbeb5" providerId="AD" clId="Web-{05267428-1FCB-379C-83F1-179C01319C67}" dt="2023-08-04T07:04:34.473" v="352"/>
          <ac:picMkLst>
            <pc:docMk/>
            <pc:sldMk cId="3625622863" sldId="547"/>
            <ac:picMk id="3" creationId="{332ACF91-D78B-189E-9D31-B0AF15760DDF}"/>
          </ac:picMkLst>
        </pc:picChg>
        <pc:picChg chg="del">
          <ac:chgData name="Martijn Degrève" userId="S::martijn.degreve@edt.zone::f0574385-5c45-4ea7-a995-c6e76c4dbeb5" providerId="AD" clId="Web-{05267428-1FCB-379C-83F1-179C01319C67}" dt="2023-08-04T07:04:08.613" v="345"/>
          <ac:picMkLst>
            <pc:docMk/>
            <pc:sldMk cId="3625622863" sldId="547"/>
            <ac:picMk id="4" creationId="{4C3DF02C-9DF2-01B2-1AC6-F96E70F6FDFF}"/>
          </ac:picMkLst>
        </pc:picChg>
        <pc:picChg chg="add mod">
          <ac:chgData name="Martijn Degrève" userId="S::martijn.degreve@edt.zone::f0574385-5c45-4ea7-a995-c6e76c4dbeb5" providerId="AD" clId="Web-{05267428-1FCB-379C-83F1-179C01319C67}" dt="2023-08-04T07:10:15.014" v="375"/>
          <ac:picMkLst>
            <pc:docMk/>
            <pc:sldMk cId="3625622863" sldId="547"/>
            <ac:picMk id="5" creationId="{A7B11F88-C205-621D-2770-C5A15E1B4E72}"/>
          </ac:picMkLst>
        </pc:picChg>
      </pc:sldChg>
    </pc:docChg>
  </pc:docChgLst>
  <pc:docChgLst>
    <pc:chgData name="Thomas Claesen" userId="S::thomas.claesen@edt.zone::e992c914-9a0d-48ed-8524-55457b30409f" providerId="AD" clId="Web-{58A55416-7DE4-44E6-8207-9247FF6F7FF6}"/>
    <pc:docChg chg="addSld modSld sldOrd">
      <pc:chgData name="Thomas Claesen" userId="S::thomas.claesen@edt.zone::e992c914-9a0d-48ed-8524-55457b30409f" providerId="AD" clId="Web-{58A55416-7DE4-44E6-8207-9247FF6F7FF6}" dt="2023-10-11T06:41:52.721" v="143" actId="20577"/>
      <pc:docMkLst>
        <pc:docMk/>
      </pc:docMkLst>
      <pc:sldChg chg="modSp">
        <pc:chgData name="Thomas Claesen" userId="S::thomas.claesen@edt.zone::e992c914-9a0d-48ed-8524-55457b30409f" providerId="AD" clId="Web-{58A55416-7DE4-44E6-8207-9247FF6F7FF6}" dt="2023-10-11T06:41:52.721" v="143" actId="20577"/>
        <pc:sldMkLst>
          <pc:docMk/>
          <pc:sldMk cId="2259308073" sldId="546"/>
        </pc:sldMkLst>
        <pc:spChg chg="mod">
          <ac:chgData name="Thomas Claesen" userId="S::thomas.claesen@edt.zone::e992c914-9a0d-48ed-8524-55457b30409f" providerId="AD" clId="Web-{58A55416-7DE4-44E6-8207-9247FF6F7FF6}" dt="2023-10-11T06:41:52.721" v="143" actId="20577"/>
          <ac:spMkLst>
            <pc:docMk/>
            <pc:sldMk cId="2259308073" sldId="546"/>
            <ac:spMk id="6" creationId="{D0630C2D-80A3-8B87-C92C-EDF9CFD08A31}"/>
          </ac:spMkLst>
        </pc:spChg>
      </pc:sldChg>
      <pc:sldChg chg="modSp ord">
        <pc:chgData name="Thomas Claesen" userId="S::thomas.claesen@edt.zone::e992c914-9a0d-48ed-8524-55457b30409f" providerId="AD" clId="Web-{58A55416-7DE4-44E6-8207-9247FF6F7FF6}" dt="2023-10-11T06:39:24.008" v="36"/>
        <pc:sldMkLst>
          <pc:docMk/>
          <pc:sldMk cId="3707140782" sldId="547"/>
        </pc:sldMkLst>
        <pc:spChg chg="mod">
          <ac:chgData name="Thomas Claesen" userId="S::thomas.claesen@edt.zone::e992c914-9a0d-48ed-8524-55457b30409f" providerId="AD" clId="Web-{58A55416-7DE4-44E6-8207-9247FF6F7FF6}" dt="2023-10-11T06:39:24.008" v="36"/>
          <ac:spMkLst>
            <pc:docMk/>
            <pc:sldMk cId="3707140782" sldId="547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58A55416-7DE4-44E6-8207-9247FF6F7FF6}" dt="2023-10-11T06:40:36.622" v="85" actId="20577"/>
        <pc:sldMkLst>
          <pc:docMk/>
          <pc:sldMk cId="3890524703" sldId="550"/>
        </pc:sldMkLst>
        <pc:spChg chg="mod">
          <ac:chgData name="Thomas Claesen" userId="S::thomas.claesen@edt.zone::e992c914-9a0d-48ed-8524-55457b30409f" providerId="AD" clId="Web-{58A55416-7DE4-44E6-8207-9247FF6F7FF6}" dt="2023-10-11T06:40:36.622" v="85" actId="20577"/>
          <ac:spMkLst>
            <pc:docMk/>
            <pc:sldMk cId="3890524703" sldId="550"/>
            <ac:spMk id="6" creationId="{D0630C2D-80A3-8B87-C92C-EDF9CFD08A31}"/>
          </ac:spMkLst>
        </pc:spChg>
      </pc:sldChg>
    </pc:docChg>
  </pc:docChgLst>
  <pc:docChgLst>
    <pc:chgData name="Jonas Claes" userId="be7ac5f3-baf5-4a5d-b326-cc746e7de1ab" providerId="ADAL" clId="{D6CDA251-7C1E-45BD-907E-0836CFBC6CD5}"/>
    <pc:docChg chg="undo custSel addSld delSld modSld sldOrd">
      <pc:chgData name="Jonas Claes" userId="be7ac5f3-baf5-4a5d-b326-cc746e7de1ab" providerId="ADAL" clId="{D6CDA251-7C1E-45BD-907E-0836CFBC6CD5}" dt="2023-08-04T08:05:04.370" v="1365"/>
      <pc:docMkLst>
        <pc:docMk/>
      </pc:docMkLst>
      <pc:sldChg chg="modSp">
        <pc:chgData name="Jonas Claes" userId="be7ac5f3-baf5-4a5d-b326-cc746e7de1ab" providerId="ADAL" clId="{D6CDA251-7C1E-45BD-907E-0836CFBC6CD5}" dt="2023-08-04T07:10:49.270" v="1352" actId="1076"/>
        <pc:sldMkLst>
          <pc:docMk/>
          <pc:sldMk cId="0" sldId="288"/>
        </pc:sldMkLst>
        <pc:spChg chg="mod">
          <ac:chgData name="Jonas Claes" userId="be7ac5f3-baf5-4a5d-b326-cc746e7de1ab" providerId="ADAL" clId="{D6CDA251-7C1E-45BD-907E-0836CFBC6CD5}" dt="2023-08-04T07:10:49.270" v="1352" actId="1076"/>
          <ac:spMkLst>
            <pc:docMk/>
            <pc:sldMk cId="0" sldId="288"/>
            <ac:spMk id="3" creationId="{87AEE3B9-22FB-8873-1F80-B63B927F4A09}"/>
          </ac:spMkLst>
        </pc:spChg>
      </pc:sldChg>
      <pc:sldChg chg="modSp mod">
        <pc:chgData name="Jonas Claes" userId="be7ac5f3-baf5-4a5d-b326-cc746e7de1ab" providerId="ADAL" clId="{D6CDA251-7C1E-45BD-907E-0836CFBC6CD5}" dt="2023-08-03T11:05:50.796" v="1181" actId="20577"/>
        <pc:sldMkLst>
          <pc:docMk/>
          <pc:sldMk cId="4210451147" sldId="523"/>
        </pc:sldMkLst>
        <pc:spChg chg="mod">
          <ac:chgData name="Jonas Claes" userId="be7ac5f3-baf5-4a5d-b326-cc746e7de1ab" providerId="ADAL" clId="{D6CDA251-7C1E-45BD-907E-0836CFBC6CD5}" dt="2023-08-03T11:05:50.796" v="1181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addSp delSp modSp mod">
        <pc:chgData name="Jonas Claes" userId="be7ac5f3-baf5-4a5d-b326-cc746e7de1ab" providerId="ADAL" clId="{D6CDA251-7C1E-45BD-907E-0836CFBC6CD5}" dt="2023-08-03T09:49:00.095" v="1070" actId="20577"/>
        <pc:sldMkLst>
          <pc:docMk/>
          <pc:sldMk cId="1835174710" sldId="525"/>
        </pc:sldMkLst>
        <pc:spChg chg="add del mod">
          <ac:chgData name="Jonas Claes" userId="be7ac5f3-baf5-4a5d-b326-cc746e7de1ab" providerId="ADAL" clId="{D6CDA251-7C1E-45BD-907E-0836CFBC6CD5}" dt="2023-08-03T07:59:16.444" v="964" actId="20577"/>
          <ac:spMkLst>
            <pc:docMk/>
            <pc:sldMk cId="1835174710" sldId="525"/>
            <ac:spMk id="3" creationId="{5FF57E60-F588-07E3-979A-F2608637479B}"/>
          </ac:spMkLst>
        </pc:spChg>
        <pc:spChg chg="mod">
          <ac:chgData name="Jonas Claes" userId="be7ac5f3-baf5-4a5d-b326-cc746e7de1ab" providerId="ADAL" clId="{D6CDA251-7C1E-45BD-907E-0836CFBC6CD5}" dt="2023-08-03T09:49:00.095" v="1070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D6CDA251-7C1E-45BD-907E-0836CFBC6CD5}" dt="2023-08-04T08:05:04.370" v="1365"/>
        <pc:sldMkLst>
          <pc:docMk/>
          <pc:sldMk cId="926548272" sldId="527"/>
        </pc:sldMkLst>
        <pc:spChg chg="mod">
          <ac:chgData name="Jonas Claes" userId="be7ac5f3-baf5-4a5d-b326-cc746e7de1ab" providerId="ADAL" clId="{D6CDA251-7C1E-45BD-907E-0836CFBC6CD5}" dt="2023-08-04T08:05:04.370" v="1365"/>
          <ac:spMkLst>
            <pc:docMk/>
            <pc:sldMk cId="926548272" sldId="527"/>
            <ac:spMk id="3" creationId="{5FF57E60-F588-07E3-979A-F2608637479B}"/>
          </ac:spMkLst>
        </pc:spChg>
        <pc:spChg chg="mod">
          <ac:chgData name="Jonas Claes" userId="be7ac5f3-baf5-4a5d-b326-cc746e7de1ab" providerId="ADAL" clId="{D6CDA251-7C1E-45BD-907E-0836CFBC6CD5}" dt="2023-08-03T08:55:49.367" v="993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D6CDA251-7C1E-45BD-907E-0836CFBC6CD5}" dt="2023-08-03T09:18:15.353" v="1054" actId="20577"/>
        <pc:sldMkLst>
          <pc:docMk/>
          <pc:sldMk cId="1601936973" sldId="528"/>
        </pc:sldMkLst>
        <pc:spChg chg="mod">
          <ac:chgData name="Jonas Claes" userId="be7ac5f3-baf5-4a5d-b326-cc746e7de1ab" providerId="ADAL" clId="{D6CDA251-7C1E-45BD-907E-0836CFBC6CD5}" dt="2023-08-03T09:18:15.353" v="1054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modSp mod modAnim">
        <pc:chgData name="Jonas Claes" userId="be7ac5f3-baf5-4a5d-b326-cc746e7de1ab" providerId="ADAL" clId="{D6CDA251-7C1E-45BD-907E-0836CFBC6CD5}" dt="2023-08-03T07:51:10.293" v="643"/>
        <pc:sldMkLst>
          <pc:docMk/>
          <pc:sldMk cId="3540131476" sldId="530"/>
        </pc:sldMkLst>
        <pc:spChg chg="mod">
          <ac:chgData name="Jonas Claes" userId="be7ac5f3-baf5-4a5d-b326-cc746e7de1ab" providerId="ADAL" clId="{D6CDA251-7C1E-45BD-907E-0836CFBC6CD5}" dt="2023-08-03T07:43:48.021" v="640" actId="20577"/>
          <ac:spMkLst>
            <pc:docMk/>
            <pc:sldMk cId="3540131476" sldId="530"/>
            <ac:spMk id="2" creationId="{8E963DB1-6DC6-5F63-2A89-D6FABB069788}"/>
          </ac:spMkLst>
        </pc:spChg>
        <pc:picChg chg="mod">
          <ac:chgData name="Jonas Claes" userId="be7ac5f3-baf5-4a5d-b326-cc746e7de1ab" providerId="ADAL" clId="{D6CDA251-7C1E-45BD-907E-0836CFBC6CD5}" dt="2023-08-03T07:43:05.541" v="639" actId="1076"/>
          <ac:picMkLst>
            <pc:docMk/>
            <pc:sldMk cId="3540131476" sldId="530"/>
            <ac:picMk id="5" creationId="{E6D5C32D-152B-0BB9-29CC-C14BA6636A3A}"/>
          </ac:picMkLst>
        </pc:picChg>
      </pc:sldChg>
      <pc:sldChg chg="addSp delSp modSp add mod">
        <pc:chgData name="Jonas Claes" userId="be7ac5f3-baf5-4a5d-b326-cc746e7de1ab" providerId="ADAL" clId="{D6CDA251-7C1E-45BD-907E-0836CFBC6CD5}" dt="2023-08-03T08:03:38.536" v="973"/>
        <pc:sldMkLst>
          <pc:docMk/>
          <pc:sldMk cId="973179684" sldId="531"/>
        </pc:sldMkLst>
        <pc:spChg chg="mod">
          <ac:chgData name="Jonas Claes" userId="be7ac5f3-baf5-4a5d-b326-cc746e7de1ab" providerId="ADAL" clId="{D6CDA251-7C1E-45BD-907E-0836CFBC6CD5}" dt="2023-08-03T07:41:50.271" v="620" actId="20577"/>
          <ac:spMkLst>
            <pc:docMk/>
            <pc:sldMk cId="973179684" sldId="531"/>
            <ac:spMk id="2" creationId="{AD315676-3557-F3DA-4F4C-928116307561}"/>
          </ac:spMkLst>
        </pc:spChg>
        <pc:spChg chg="del">
          <ac:chgData name="Jonas Claes" userId="be7ac5f3-baf5-4a5d-b326-cc746e7de1ab" providerId="ADAL" clId="{D6CDA251-7C1E-45BD-907E-0836CFBC6CD5}" dt="2023-08-03T07:57:33.121" v="923" actId="478"/>
          <ac:spMkLst>
            <pc:docMk/>
            <pc:sldMk cId="973179684" sldId="531"/>
            <ac:spMk id="3" creationId="{5FF57E60-F588-07E3-979A-F2608637479B}"/>
          </ac:spMkLst>
        </pc:spChg>
        <pc:spChg chg="del mod">
          <ac:chgData name="Jonas Claes" userId="be7ac5f3-baf5-4a5d-b326-cc746e7de1ab" providerId="ADAL" clId="{D6CDA251-7C1E-45BD-907E-0836CFBC6CD5}" dt="2023-08-03T08:03:27.065" v="971" actId="478"/>
          <ac:spMkLst>
            <pc:docMk/>
            <pc:sldMk cId="973179684" sldId="531"/>
            <ac:spMk id="4" creationId="{C86D908D-DC46-01FE-1C54-61332AF9C006}"/>
          </ac:spMkLst>
        </pc:spChg>
        <pc:spChg chg="add mod">
          <ac:chgData name="Jonas Claes" userId="be7ac5f3-baf5-4a5d-b326-cc746e7de1ab" providerId="ADAL" clId="{D6CDA251-7C1E-45BD-907E-0836CFBC6CD5}" dt="2023-08-03T08:03:04.132" v="965"/>
          <ac:spMkLst>
            <pc:docMk/>
            <pc:sldMk cId="973179684" sldId="531"/>
            <ac:spMk id="5" creationId="{D57A80B4-96AE-9E5A-E8A7-E24E2ABB3EB7}"/>
          </ac:spMkLst>
        </pc:spChg>
        <pc:spChg chg="add mod">
          <ac:chgData name="Jonas Claes" userId="be7ac5f3-baf5-4a5d-b326-cc746e7de1ab" providerId="ADAL" clId="{D6CDA251-7C1E-45BD-907E-0836CFBC6CD5}" dt="2023-08-03T08:03:38.536" v="973"/>
          <ac:spMkLst>
            <pc:docMk/>
            <pc:sldMk cId="973179684" sldId="531"/>
            <ac:spMk id="6" creationId="{D0630C2D-80A3-8B87-C92C-EDF9CFD08A31}"/>
          </ac:spMkLst>
        </pc:spChg>
      </pc:sldChg>
      <pc:sldChg chg="modSp mod modAnim">
        <pc:chgData name="Jonas Claes" userId="be7ac5f3-baf5-4a5d-b326-cc746e7de1ab" providerId="ADAL" clId="{D6CDA251-7C1E-45BD-907E-0836CFBC6CD5}" dt="2023-08-03T07:52:00.880" v="645" actId="14100"/>
        <pc:sldMkLst>
          <pc:docMk/>
          <pc:sldMk cId="196560113" sldId="532"/>
        </pc:sldMkLst>
        <pc:picChg chg="mod">
          <ac:chgData name="Jonas Claes" userId="be7ac5f3-baf5-4a5d-b326-cc746e7de1ab" providerId="ADAL" clId="{D6CDA251-7C1E-45BD-907E-0836CFBC6CD5}" dt="2023-08-03T07:52:00.880" v="645" actId="14100"/>
          <ac:picMkLst>
            <pc:docMk/>
            <pc:sldMk cId="196560113" sldId="532"/>
            <ac:picMk id="5" creationId="{AB656DFE-22F4-8448-4403-AFB8AA6DCBD1}"/>
          </ac:picMkLst>
        </pc:picChg>
      </pc:sldChg>
      <pc:sldChg chg="addSp modSp mod">
        <pc:chgData name="Jonas Claes" userId="be7ac5f3-baf5-4a5d-b326-cc746e7de1ab" providerId="ADAL" clId="{D6CDA251-7C1E-45BD-907E-0836CFBC6CD5}" dt="2023-08-03T08:03:21.940" v="969"/>
        <pc:sldMkLst>
          <pc:docMk/>
          <pc:sldMk cId="2351206415" sldId="533"/>
        </pc:sldMkLst>
        <pc:spChg chg="add mod">
          <ac:chgData name="Jonas Claes" userId="be7ac5f3-baf5-4a5d-b326-cc746e7de1ab" providerId="ADAL" clId="{D6CDA251-7C1E-45BD-907E-0836CFBC6CD5}" dt="2023-08-03T08:03:21.940" v="969"/>
          <ac:spMkLst>
            <pc:docMk/>
            <pc:sldMk cId="2351206415" sldId="533"/>
            <ac:spMk id="3" creationId="{445C3800-277D-ADF4-276B-AF6CA6F9E50E}"/>
          </ac:spMkLst>
        </pc:spChg>
        <pc:spChg chg="add mod">
          <ac:chgData name="Jonas Claes" userId="be7ac5f3-baf5-4a5d-b326-cc746e7de1ab" providerId="ADAL" clId="{D6CDA251-7C1E-45BD-907E-0836CFBC6CD5}" dt="2023-08-03T08:03:15.758" v="967"/>
          <ac:spMkLst>
            <pc:docMk/>
            <pc:sldMk cId="2351206415" sldId="533"/>
            <ac:spMk id="5" creationId="{EF68B8C0-E3ED-7CA8-84F3-F55503EBC0A7}"/>
          </ac:spMkLst>
        </pc:spChg>
      </pc:sldChg>
      <pc:sldChg chg="modSp mod">
        <pc:chgData name="Jonas Claes" userId="be7ac5f3-baf5-4a5d-b326-cc746e7de1ab" providerId="ADAL" clId="{D6CDA251-7C1E-45BD-907E-0836CFBC6CD5}" dt="2023-08-03T08:52:37.737" v="990" actId="20577"/>
        <pc:sldMkLst>
          <pc:docMk/>
          <pc:sldMk cId="341929366" sldId="535"/>
        </pc:sldMkLst>
        <pc:spChg chg="mod">
          <ac:chgData name="Jonas Claes" userId="be7ac5f3-baf5-4a5d-b326-cc746e7de1ab" providerId="ADAL" clId="{D6CDA251-7C1E-45BD-907E-0836CFBC6CD5}" dt="2023-08-03T08:52:37.737" v="990" actId="20577"/>
          <ac:spMkLst>
            <pc:docMk/>
            <pc:sldMk cId="341929366" sldId="535"/>
            <ac:spMk id="2" creationId="{9EBC4579-C503-F5AB-F28E-5CF708BF72DB}"/>
          </ac:spMkLst>
        </pc:spChg>
      </pc:sldChg>
      <pc:sldChg chg="modSp mod">
        <pc:chgData name="Jonas Claes" userId="be7ac5f3-baf5-4a5d-b326-cc746e7de1ab" providerId="ADAL" clId="{D6CDA251-7C1E-45BD-907E-0836CFBC6CD5}" dt="2023-08-03T15:52:02.309" v="1231" actId="20577"/>
        <pc:sldMkLst>
          <pc:docMk/>
          <pc:sldMk cId="3759950717" sldId="536"/>
        </pc:sldMkLst>
        <pc:spChg chg="mod">
          <ac:chgData name="Jonas Claes" userId="be7ac5f3-baf5-4a5d-b326-cc746e7de1ab" providerId="ADAL" clId="{D6CDA251-7C1E-45BD-907E-0836CFBC6CD5}" dt="2023-08-03T15:52:02.309" v="1231" actId="20577"/>
          <ac:spMkLst>
            <pc:docMk/>
            <pc:sldMk cId="3759950717" sldId="536"/>
            <ac:spMk id="2" creationId="{9EBC4579-C503-F5AB-F28E-5CF708BF72DB}"/>
          </ac:spMkLst>
        </pc:spChg>
      </pc:sldChg>
      <pc:sldChg chg="modSp mod">
        <pc:chgData name="Jonas Claes" userId="be7ac5f3-baf5-4a5d-b326-cc746e7de1ab" providerId="ADAL" clId="{D6CDA251-7C1E-45BD-907E-0836CFBC6CD5}" dt="2023-08-03T15:52:00.111" v="1230" actId="20577"/>
        <pc:sldMkLst>
          <pc:docMk/>
          <pc:sldMk cId="4033480635" sldId="537"/>
        </pc:sldMkLst>
        <pc:spChg chg="mod">
          <ac:chgData name="Jonas Claes" userId="be7ac5f3-baf5-4a5d-b326-cc746e7de1ab" providerId="ADAL" clId="{D6CDA251-7C1E-45BD-907E-0836CFBC6CD5}" dt="2023-08-03T15:52:00.111" v="1230" actId="20577"/>
          <ac:spMkLst>
            <pc:docMk/>
            <pc:sldMk cId="4033480635" sldId="537"/>
            <ac:spMk id="2" creationId="{9EBC4579-C503-F5AB-F28E-5CF708BF72DB}"/>
          </ac:spMkLst>
        </pc:spChg>
      </pc:sldChg>
      <pc:sldChg chg="addSp delSp modSp mod">
        <pc:chgData name="Jonas Claes" userId="be7ac5f3-baf5-4a5d-b326-cc746e7de1ab" providerId="ADAL" clId="{D6CDA251-7C1E-45BD-907E-0836CFBC6CD5}" dt="2023-08-03T15:54:10.490" v="1245" actId="1076"/>
        <pc:sldMkLst>
          <pc:docMk/>
          <pc:sldMk cId="2139831885" sldId="539"/>
        </pc:sldMkLst>
        <pc:spChg chg="mod">
          <ac:chgData name="Jonas Claes" userId="be7ac5f3-baf5-4a5d-b326-cc746e7de1ab" providerId="ADAL" clId="{D6CDA251-7C1E-45BD-907E-0836CFBC6CD5}" dt="2023-08-03T15:52:08.089" v="1232" actId="20577"/>
          <ac:spMkLst>
            <pc:docMk/>
            <pc:sldMk cId="2139831885" sldId="539"/>
            <ac:spMk id="2" creationId="{9EBC4579-C503-F5AB-F28E-5CF708BF72DB}"/>
          </ac:spMkLst>
        </pc:spChg>
        <pc:picChg chg="del">
          <ac:chgData name="Jonas Claes" userId="be7ac5f3-baf5-4a5d-b326-cc746e7de1ab" providerId="ADAL" clId="{D6CDA251-7C1E-45BD-907E-0836CFBC6CD5}" dt="2023-08-03T15:54:05.188" v="1244" actId="478"/>
          <ac:picMkLst>
            <pc:docMk/>
            <pc:sldMk cId="2139831885" sldId="539"/>
            <ac:picMk id="4" creationId="{2B1A2C65-3E88-1732-C3E8-E2705B874922}"/>
          </ac:picMkLst>
        </pc:picChg>
        <pc:picChg chg="add mod">
          <ac:chgData name="Jonas Claes" userId="be7ac5f3-baf5-4a5d-b326-cc746e7de1ab" providerId="ADAL" clId="{D6CDA251-7C1E-45BD-907E-0836CFBC6CD5}" dt="2023-08-03T15:54:10.490" v="1245" actId="1076"/>
          <ac:picMkLst>
            <pc:docMk/>
            <pc:sldMk cId="2139831885" sldId="539"/>
            <ac:picMk id="5" creationId="{9C946ADA-8839-8423-E910-6E7AE6F0A4C3}"/>
          </ac:picMkLst>
        </pc:picChg>
      </pc:sldChg>
      <pc:sldChg chg="addSp delSp modSp mod">
        <pc:chgData name="Jonas Claes" userId="be7ac5f3-baf5-4a5d-b326-cc746e7de1ab" providerId="ADAL" clId="{D6CDA251-7C1E-45BD-907E-0836CFBC6CD5}" dt="2023-08-04T07:00:27.403" v="1344" actId="20577"/>
        <pc:sldMkLst>
          <pc:docMk/>
          <pc:sldMk cId="287539826" sldId="540"/>
        </pc:sldMkLst>
        <pc:spChg chg="mod">
          <ac:chgData name="Jonas Claes" userId="be7ac5f3-baf5-4a5d-b326-cc746e7de1ab" providerId="ADAL" clId="{D6CDA251-7C1E-45BD-907E-0836CFBC6CD5}" dt="2023-08-04T07:00:27.403" v="1344" actId="20577"/>
          <ac:spMkLst>
            <pc:docMk/>
            <pc:sldMk cId="287539826" sldId="540"/>
            <ac:spMk id="2" creationId="{9EBC4579-C503-F5AB-F28E-5CF708BF72DB}"/>
          </ac:spMkLst>
        </pc:spChg>
        <pc:picChg chg="del">
          <ac:chgData name="Jonas Claes" userId="be7ac5f3-baf5-4a5d-b326-cc746e7de1ab" providerId="ADAL" clId="{D6CDA251-7C1E-45BD-907E-0836CFBC6CD5}" dt="2023-08-03T15:54:43.906" v="1249" actId="478"/>
          <ac:picMkLst>
            <pc:docMk/>
            <pc:sldMk cId="287539826" sldId="540"/>
            <ac:picMk id="3" creationId="{9FDC79DC-69CC-1881-9719-6AE89C029A4B}"/>
          </ac:picMkLst>
        </pc:picChg>
        <pc:picChg chg="add mod">
          <ac:chgData name="Jonas Claes" userId="be7ac5f3-baf5-4a5d-b326-cc746e7de1ab" providerId="ADAL" clId="{D6CDA251-7C1E-45BD-907E-0836CFBC6CD5}" dt="2023-08-03T15:55:04.246" v="1257" actId="1076"/>
          <ac:picMkLst>
            <pc:docMk/>
            <pc:sldMk cId="287539826" sldId="540"/>
            <ac:picMk id="5" creationId="{063683E1-9CBA-3FA0-DC5D-440B1210836B}"/>
          </ac:picMkLst>
        </pc:picChg>
      </pc:sldChg>
      <pc:sldChg chg="modSp new mod">
        <pc:chgData name="Jonas Claes" userId="be7ac5f3-baf5-4a5d-b326-cc746e7de1ab" providerId="ADAL" clId="{D6CDA251-7C1E-45BD-907E-0836CFBC6CD5}" dt="2023-08-03T10:02:31.408" v="1152" actId="20577"/>
        <pc:sldMkLst>
          <pc:docMk/>
          <pc:sldMk cId="2021222286" sldId="542"/>
        </pc:sldMkLst>
        <pc:spChg chg="mod">
          <ac:chgData name="Jonas Claes" userId="be7ac5f3-baf5-4a5d-b326-cc746e7de1ab" providerId="ADAL" clId="{D6CDA251-7C1E-45BD-907E-0836CFBC6CD5}" dt="2023-08-03T10:02:12.431" v="1092" actId="20577"/>
          <ac:spMkLst>
            <pc:docMk/>
            <pc:sldMk cId="2021222286" sldId="542"/>
            <ac:spMk id="2" creationId="{8F0E83D3-818B-9E9D-66A8-5CA3D7B55DD5}"/>
          </ac:spMkLst>
        </pc:spChg>
        <pc:spChg chg="mod">
          <ac:chgData name="Jonas Claes" userId="be7ac5f3-baf5-4a5d-b326-cc746e7de1ab" providerId="ADAL" clId="{D6CDA251-7C1E-45BD-907E-0836CFBC6CD5}" dt="2023-08-03T10:02:31.408" v="1152" actId="20577"/>
          <ac:spMkLst>
            <pc:docMk/>
            <pc:sldMk cId="2021222286" sldId="542"/>
            <ac:spMk id="4" creationId="{9394DEBA-9E94-9110-24A0-12A91709032D}"/>
          </ac:spMkLst>
        </pc:spChg>
      </pc:sldChg>
      <pc:sldChg chg="addSp delSp modSp add mod ord">
        <pc:chgData name="Jonas Claes" userId="be7ac5f3-baf5-4a5d-b326-cc746e7de1ab" providerId="ADAL" clId="{D6CDA251-7C1E-45BD-907E-0836CFBC6CD5}" dt="2023-08-04T07:00:07.671" v="1341"/>
        <pc:sldMkLst>
          <pc:docMk/>
          <pc:sldMk cId="3313407438" sldId="543"/>
        </pc:sldMkLst>
        <pc:spChg chg="mod">
          <ac:chgData name="Jonas Claes" userId="be7ac5f3-baf5-4a5d-b326-cc746e7de1ab" providerId="ADAL" clId="{D6CDA251-7C1E-45BD-907E-0836CFBC6CD5}" dt="2023-08-03T15:51:55.023" v="1229" actId="20577"/>
          <ac:spMkLst>
            <pc:docMk/>
            <pc:sldMk cId="3313407438" sldId="543"/>
            <ac:spMk id="2" creationId="{9EBC4579-C503-F5AB-F28E-5CF708BF72DB}"/>
          </ac:spMkLst>
        </pc:spChg>
        <pc:picChg chg="del">
          <ac:chgData name="Jonas Claes" userId="be7ac5f3-baf5-4a5d-b326-cc746e7de1ab" providerId="ADAL" clId="{D6CDA251-7C1E-45BD-907E-0836CFBC6CD5}" dt="2023-08-03T15:51:14.469" v="1185" actId="478"/>
          <ac:picMkLst>
            <pc:docMk/>
            <pc:sldMk cId="3313407438" sldId="543"/>
            <ac:picMk id="3" creationId="{9A8A63D9-2DA0-CE26-812C-75076F7DD848}"/>
          </ac:picMkLst>
        </pc:picChg>
        <pc:picChg chg="add del">
          <ac:chgData name="Jonas Claes" userId="be7ac5f3-baf5-4a5d-b326-cc746e7de1ab" providerId="ADAL" clId="{D6CDA251-7C1E-45BD-907E-0836CFBC6CD5}" dt="2023-08-03T15:51:13.254" v="1184" actId="22"/>
          <ac:picMkLst>
            <pc:docMk/>
            <pc:sldMk cId="3313407438" sldId="543"/>
            <ac:picMk id="5" creationId="{BC374272-C98B-33C4-80E9-8DA2AF03B060}"/>
          </ac:picMkLst>
        </pc:picChg>
        <pc:picChg chg="add mod">
          <ac:chgData name="Jonas Claes" userId="be7ac5f3-baf5-4a5d-b326-cc746e7de1ab" providerId="ADAL" clId="{D6CDA251-7C1E-45BD-907E-0836CFBC6CD5}" dt="2023-08-03T15:51:34.116" v="1191" actId="1076"/>
          <ac:picMkLst>
            <pc:docMk/>
            <pc:sldMk cId="3313407438" sldId="543"/>
            <ac:picMk id="7" creationId="{5744BAF0-A700-E59D-C70E-F2695BF5AA95}"/>
          </ac:picMkLst>
        </pc:picChg>
      </pc:sldChg>
      <pc:sldChg chg="addSp delSp modSp add mod ord">
        <pc:chgData name="Jonas Claes" userId="be7ac5f3-baf5-4a5d-b326-cc746e7de1ab" providerId="ADAL" clId="{D6CDA251-7C1E-45BD-907E-0836CFBC6CD5}" dt="2023-08-04T07:00:07.671" v="1341"/>
        <pc:sldMkLst>
          <pc:docMk/>
          <pc:sldMk cId="2100524140" sldId="544"/>
        </pc:sldMkLst>
        <pc:picChg chg="add mod">
          <ac:chgData name="Jonas Claes" userId="be7ac5f3-baf5-4a5d-b326-cc746e7de1ab" providerId="ADAL" clId="{D6CDA251-7C1E-45BD-907E-0836CFBC6CD5}" dt="2023-08-03T15:53:01.776" v="1239" actId="1076"/>
          <ac:picMkLst>
            <pc:docMk/>
            <pc:sldMk cId="2100524140" sldId="544"/>
            <ac:picMk id="4" creationId="{DA256588-93D0-799C-A27F-3420E0908378}"/>
          </ac:picMkLst>
        </pc:picChg>
        <pc:picChg chg="del">
          <ac:chgData name="Jonas Claes" userId="be7ac5f3-baf5-4a5d-b326-cc746e7de1ab" providerId="ADAL" clId="{D6CDA251-7C1E-45BD-907E-0836CFBC6CD5}" dt="2023-08-03T15:53:00.011" v="1238" actId="478"/>
          <ac:picMkLst>
            <pc:docMk/>
            <pc:sldMk cId="2100524140" sldId="544"/>
            <ac:picMk id="7" creationId="{5744BAF0-A700-E59D-C70E-F2695BF5AA95}"/>
          </ac:picMkLst>
        </pc:picChg>
      </pc:sldChg>
      <pc:sldChg chg="addSp delSp modSp add mod modAnim">
        <pc:chgData name="Jonas Claes" userId="be7ac5f3-baf5-4a5d-b326-cc746e7de1ab" providerId="ADAL" clId="{D6CDA251-7C1E-45BD-907E-0836CFBC6CD5}" dt="2023-08-03T16:00:29.529" v="1339"/>
        <pc:sldMkLst>
          <pc:docMk/>
          <pc:sldMk cId="2596619122" sldId="545"/>
        </pc:sldMkLst>
        <pc:spChg chg="mod">
          <ac:chgData name="Jonas Claes" userId="be7ac5f3-baf5-4a5d-b326-cc746e7de1ab" providerId="ADAL" clId="{D6CDA251-7C1E-45BD-907E-0836CFBC6CD5}" dt="2023-08-03T15:59:19.123" v="1321" actId="20577"/>
          <ac:spMkLst>
            <pc:docMk/>
            <pc:sldMk cId="2596619122" sldId="545"/>
            <ac:spMk id="2" creationId="{6126597B-F33F-695C-0D2C-B52216B64008}"/>
          </ac:spMkLst>
        </pc:spChg>
        <pc:spChg chg="del">
          <ac:chgData name="Jonas Claes" userId="be7ac5f3-baf5-4a5d-b326-cc746e7de1ab" providerId="ADAL" clId="{D6CDA251-7C1E-45BD-907E-0836CFBC6CD5}" dt="2023-08-03T16:00:12.840" v="1326" actId="478"/>
          <ac:spMkLst>
            <pc:docMk/>
            <pc:sldMk cId="2596619122" sldId="545"/>
            <ac:spMk id="3" creationId="{01C3B145-822E-1610-F264-D30626B72965}"/>
          </ac:spMkLst>
        </pc:spChg>
        <pc:picChg chg="add mod">
          <ac:chgData name="Jonas Claes" userId="be7ac5f3-baf5-4a5d-b326-cc746e7de1ab" providerId="ADAL" clId="{D6CDA251-7C1E-45BD-907E-0836CFBC6CD5}" dt="2023-08-03T16:00:24.104" v="1338" actId="1036"/>
          <ac:picMkLst>
            <pc:docMk/>
            <pc:sldMk cId="2596619122" sldId="545"/>
            <ac:picMk id="4" creationId="{BCD3A192-C114-618E-B174-B886C4116A8A}"/>
          </ac:picMkLst>
        </pc:picChg>
        <pc:picChg chg="del">
          <ac:chgData name="Jonas Claes" userId="be7ac5f3-baf5-4a5d-b326-cc746e7de1ab" providerId="ADAL" clId="{D6CDA251-7C1E-45BD-907E-0836CFBC6CD5}" dt="2023-08-03T15:59:22.086" v="1322" actId="478"/>
          <ac:picMkLst>
            <pc:docMk/>
            <pc:sldMk cId="2596619122" sldId="545"/>
            <ac:picMk id="5" creationId="{F6BC8E9B-1B42-EDB7-881F-578A9BF62C27}"/>
          </ac:picMkLst>
        </pc:picChg>
      </pc:sldChg>
      <pc:sldChg chg="modSp new del mod">
        <pc:chgData name="Jonas Claes" userId="be7ac5f3-baf5-4a5d-b326-cc746e7de1ab" providerId="ADAL" clId="{D6CDA251-7C1E-45BD-907E-0836CFBC6CD5}" dt="2023-08-04T07:11:23.152" v="1364" actId="47"/>
        <pc:sldMkLst>
          <pc:docMk/>
          <pc:sldMk cId="1464589404" sldId="548"/>
        </pc:sldMkLst>
        <pc:spChg chg="mod">
          <ac:chgData name="Jonas Claes" userId="be7ac5f3-baf5-4a5d-b326-cc746e7de1ab" providerId="ADAL" clId="{D6CDA251-7C1E-45BD-907E-0836CFBC6CD5}" dt="2023-08-04T07:11:16.264" v="1363" actId="20577"/>
          <ac:spMkLst>
            <pc:docMk/>
            <pc:sldMk cId="1464589404" sldId="548"/>
            <ac:spMk id="3" creationId="{E97D936C-5AB1-AA58-8F8C-5B0A1C718BE5}"/>
          </ac:spMkLst>
        </pc:spChg>
      </pc:sldChg>
      <pc:sldChg chg="new del">
        <pc:chgData name="Jonas Claes" userId="be7ac5f3-baf5-4a5d-b326-cc746e7de1ab" providerId="ADAL" clId="{D6CDA251-7C1E-45BD-907E-0836CFBC6CD5}" dt="2023-08-04T07:09:25.464" v="1346" actId="680"/>
        <pc:sldMkLst>
          <pc:docMk/>
          <pc:sldMk cId="2936655179" sldId="548"/>
        </pc:sldMkLst>
      </pc:sldChg>
      <pc:sldChg chg="new del">
        <pc:chgData name="Jonas Claes" userId="be7ac5f3-baf5-4a5d-b326-cc746e7de1ab" providerId="ADAL" clId="{D6CDA251-7C1E-45BD-907E-0836CFBC6CD5}" dt="2023-08-04T07:10:30.770" v="1349" actId="47"/>
        <pc:sldMkLst>
          <pc:docMk/>
          <pc:sldMk cId="3257711440" sldId="548"/>
        </pc:sldMkLst>
      </pc:sldChg>
      <pc:sldChg chg="new del">
        <pc:chgData name="Jonas Claes" userId="be7ac5f3-baf5-4a5d-b326-cc746e7de1ab" providerId="ADAL" clId="{D6CDA251-7C1E-45BD-907E-0836CFBC6CD5}" dt="2023-08-04T07:10:36.162" v="1350" actId="47"/>
        <pc:sldMkLst>
          <pc:docMk/>
          <pc:sldMk cId="3094971387" sldId="549"/>
        </pc:sldMkLst>
      </pc:sldChg>
    </pc:docChg>
  </pc:docChgLst>
  <pc:docChgLst>
    <pc:chgData name="Jonas Claes" userId="be7ac5f3-baf5-4a5d-b326-cc746e7de1ab" providerId="ADAL" clId="{78A84505-EEA7-4D59-81E0-FD177903DC51}"/>
    <pc:docChg chg="undo redo custSel addSld delSld modSld">
      <pc:chgData name="Jonas Claes" userId="be7ac5f3-baf5-4a5d-b326-cc746e7de1ab" providerId="ADAL" clId="{78A84505-EEA7-4D59-81E0-FD177903DC51}" dt="2023-10-11T15:06:31.170" v="2399" actId="1036"/>
      <pc:docMkLst>
        <pc:docMk/>
      </pc:docMkLst>
      <pc:sldChg chg="modSp mod">
        <pc:chgData name="Jonas Claes" userId="be7ac5f3-baf5-4a5d-b326-cc746e7de1ab" providerId="ADAL" clId="{78A84505-EEA7-4D59-81E0-FD177903DC51}" dt="2023-10-11T14:12:55.491" v="1260" actId="20577"/>
        <pc:sldMkLst>
          <pc:docMk/>
          <pc:sldMk cId="0" sldId="288"/>
        </pc:sldMkLst>
        <pc:spChg chg="mod">
          <ac:chgData name="Jonas Claes" userId="be7ac5f3-baf5-4a5d-b326-cc746e7de1ab" providerId="ADAL" clId="{78A84505-EEA7-4D59-81E0-FD177903DC51}" dt="2023-10-11T14:12:55.491" v="1260" actId="20577"/>
          <ac:spMkLst>
            <pc:docMk/>
            <pc:sldMk cId="0" sldId="288"/>
            <ac:spMk id="3" creationId="{87AEE3B9-22FB-8873-1F80-B63B927F4A09}"/>
          </ac:spMkLst>
        </pc:spChg>
      </pc:sldChg>
      <pc:sldChg chg="modSp mod">
        <pc:chgData name="Jonas Claes" userId="be7ac5f3-baf5-4a5d-b326-cc746e7de1ab" providerId="ADAL" clId="{78A84505-EEA7-4D59-81E0-FD177903DC51}" dt="2023-10-11T14:13:57.947" v="1281" actId="20577"/>
        <pc:sldMkLst>
          <pc:docMk/>
          <pc:sldMk cId="4210451147" sldId="523"/>
        </pc:sldMkLst>
        <pc:spChg chg="mod">
          <ac:chgData name="Jonas Claes" userId="be7ac5f3-baf5-4a5d-b326-cc746e7de1ab" providerId="ADAL" clId="{78A84505-EEA7-4D59-81E0-FD177903DC51}" dt="2023-10-11T14:13:57.947" v="1281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78A84505-EEA7-4D59-81E0-FD177903DC51}" dt="2023-10-11T14:21:05.770" v="1426" actId="20577"/>
        <pc:sldMkLst>
          <pc:docMk/>
          <pc:sldMk cId="1835174710" sldId="525"/>
        </pc:sldMkLst>
        <pc:spChg chg="mod">
          <ac:chgData name="Jonas Claes" userId="be7ac5f3-baf5-4a5d-b326-cc746e7de1ab" providerId="ADAL" clId="{78A84505-EEA7-4D59-81E0-FD177903DC51}" dt="2023-10-11T14:21:05.770" v="1426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addSp delSp modSp mod">
        <pc:chgData name="Jonas Claes" userId="be7ac5f3-baf5-4a5d-b326-cc746e7de1ab" providerId="ADAL" clId="{78A84505-EEA7-4D59-81E0-FD177903DC51}" dt="2023-10-11T14:50:34.092" v="1715" actId="20577"/>
        <pc:sldMkLst>
          <pc:docMk/>
          <pc:sldMk cId="926548272" sldId="527"/>
        </pc:sldMkLst>
        <pc:spChg chg="mod">
          <ac:chgData name="Jonas Claes" userId="be7ac5f3-baf5-4a5d-b326-cc746e7de1ab" providerId="ADAL" clId="{78A84505-EEA7-4D59-81E0-FD177903DC51}" dt="2023-10-11T14:44:38.220" v="1643" actId="20577"/>
          <ac:spMkLst>
            <pc:docMk/>
            <pc:sldMk cId="926548272" sldId="527"/>
            <ac:spMk id="2" creationId="{AD315676-3557-F3DA-4F4C-928116307561}"/>
          </ac:spMkLst>
        </pc:spChg>
        <pc:spChg chg="mod">
          <ac:chgData name="Jonas Claes" userId="be7ac5f3-baf5-4a5d-b326-cc746e7de1ab" providerId="ADAL" clId="{78A84505-EEA7-4D59-81E0-FD177903DC51}" dt="2023-10-11T11:48:33.090" v="351" actId="255"/>
          <ac:spMkLst>
            <pc:docMk/>
            <pc:sldMk cId="926548272" sldId="527"/>
            <ac:spMk id="3" creationId="{5FF57E60-F588-07E3-979A-F2608637479B}"/>
          </ac:spMkLst>
        </pc:spChg>
        <pc:spChg chg="del mod">
          <ac:chgData name="Jonas Claes" userId="be7ac5f3-baf5-4a5d-b326-cc746e7de1ab" providerId="ADAL" clId="{78A84505-EEA7-4D59-81E0-FD177903DC51}" dt="2023-10-11T11:48:06.373" v="343" actId="478"/>
          <ac:spMkLst>
            <pc:docMk/>
            <pc:sldMk cId="926548272" sldId="527"/>
            <ac:spMk id="4" creationId="{C86D908D-DC46-01FE-1C54-61332AF9C006}"/>
          </ac:spMkLst>
        </pc:spChg>
        <pc:spChg chg="add mod">
          <ac:chgData name="Jonas Claes" userId="be7ac5f3-baf5-4a5d-b326-cc746e7de1ab" providerId="ADAL" clId="{78A84505-EEA7-4D59-81E0-FD177903DC51}" dt="2023-10-11T14:50:34.092" v="1715" actId="20577"/>
          <ac:spMkLst>
            <pc:docMk/>
            <pc:sldMk cId="926548272" sldId="527"/>
            <ac:spMk id="4" creationId="{E17DC24B-0682-5310-6AC0-99293DA08BE0}"/>
          </ac:spMkLst>
        </pc:spChg>
        <pc:spChg chg="add del mod">
          <ac:chgData name="Jonas Claes" userId="be7ac5f3-baf5-4a5d-b326-cc746e7de1ab" providerId="ADAL" clId="{78A84505-EEA7-4D59-81E0-FD177903DC51}" dt="2023-10-11T11:48:08.606" v="344" actId="478"/>
          <ac:spMkLst>
            <pc:docMk/>
            <pc:sldMk cId="926548272" sldId="527"/>
            <ac:spMk id="5" creationId="{B9791430-9E3F-290B-C739-0D5F76A1DE02}"/>
          </ac:spMkLst>
        </pc:spChg>
        <pc:picChg chg="add mod">
          <ac:chgData name="Jonas Claes" userId="be7ac5f3-baf5-4a5d-b326-cc746e7de1ab" providerId="ADAL" clId="{78A84505-EEA7-4D59-81E0-FD177903DC51}" dt="2023-10-11T14:47:38.996" v="1685" actId="14100"/>
          <ac:picMkLst>
            <pc:docMk/>
            <pc:sldMk cId="926548272" sldId="527"/>
            <ac:picMk id="7" creationId="{A2BB0072-F67B-1977-EF2B-9876E73C568E}"/>
          </ac:picMkLst>
        </pc:picChg>
      </pc:sldChg>
      <pc:sldChg chg="addSp modSp mod">
        <pc:chgData name="Jonas Claes" userId="be7ac5f3-baf5-4a5d-b326-cc746e7de1ab" providerId="ADAL" clId="{78A84505-EEA7-4D59-81E0-FD177903DC51}" dt="2023-10-11T15:01:25.400" v="2045" actId="20577"/>
        <pc:sldMkLst>
          <pc:docMk/>
          <pc:sldMk cId="1601936973" sldId="528"/>
        </pc:sldMkLst>
        <pc:spChg chg="mod">
          <ac:chgData name="Jonas Claes" userId="be7ac5f3-baf5-4a5d-b326-cc746e7de1ab" providerId="ADAL" clId="{78A84505-EEA7-4D59-81E0-FD177903DC51}" dt="2023-10-11T11:50:46.447" v="397" actId="20577"/>
          <ac:spMkLst>
            <pc:docMk/>
            <pc:sldMk cId="1601936973" sldId="528"/>
            <ac:spMk id="2" creationId="{AD315676-3557-F3DA-4F4C-928116307561}"/>
          </ac:spMkLst>
        </pc:spChg>
        <pc:spChg chg="mod">
          <ac:chgData name="Jonas Claes" userId="be7ac5f3-baf5-4a5d-b326-cc746e7de1ab" providerId="ADAL" clId="{78A84505-EEA7-4D59-81E0-FD177903DC51}" dt="2023-10-11T11:55:16.428" v="447" actId="20577"/>
          <ac:spMkLst>
            <pc:docMk/>
            <pc:sldMk cId="1601936973" sldId="528"/>
            <ac:spMk id="3" creationId="{5FF57E60-F588-07E3-979A-F2608637479B}"/>
          </ac:spMkLst>
        </pc:spChg>
        <pc:spChg chg="mod">
          <ac:chgData name="Jonas Claes" userId="be7ac5f3-baf5-4a5d-b326-cc746e7de1ab" providerId="ADAL" clId="{78A84505-EEA7-4D59-81E0-FD177903DC51}" dt="2023-10-11T15:01:25.400" v="2045" actId="20577"/>
          <ac:spMkLst>
            <pc:docMk/>
            <pc:sldMk cId="1601936973" sldId="528"/>
            <ac:spMk id="4" creationId="{C86D908D-DC46-01FE-1C54-61332AF9C006}"/>
          </ac:spMkLst>
        </pc:spChg>
        <pc:picChg chg="add mod">
          <ac:chgData name="Jonas Claes" userId="be7ac5f3-baf5-4a5d-b326-cc746e7de1ab" providerId="ADAL" clId="{78A84505-EEA7-4D59-81E0-FD177903DC51}" dt="2023-10-11T14:59:50.406" v="1916" actId="14100"/>
          <ac:picMkLst>
            <pc:docMk/>
            <pc:sldMk cId="1601936973" sldId="528"/>
            <ac:picMk id="5" creationId="{02311C43-2FF0-8CD1-1F12-4FCCAE41E1E0}"/>
          </ac:picMkLst>
        </pc:picChg>
      </pc:sldChg>
      <pc:sldChg chg="addSp del mod">
        <pc:chgData name="Jonas Claes" userId="be7ac5f3-baf5-4a5d-b326-cc746e7de1ab" providerId="ADAL" clId="{78A84505-EEA7-4D59-81E0-FD177903DC51}" dt="2023-10-11T14:29:28.192" v="1432" actId="47"/>
        <pc:sldMkLst>
          <pc:docMk/>
          <pc:sldMk cId="341929366" sldId="535"/>
        </pc:sldMkLst>
        <pc:picChg chg="add">
          <ac:chgData name="Jonas Claes" userId="be7ac5f3-baf5-4a5d-b326-cc746e7de1ab" providerId="ADAL" clId="{78A84505-EEA7-4D59-81E0-FD177903DC51}" dt="2023-10-11T11:25:23.827" v="28" actId="22"/>
          <ac:picMkLst>
            <pc:docMk/>
            <pc:sldMk cId="341929366" sldId="535"/>
            <ac:picMk id="4" creationId="{CEA9C746-3C1A-602B-3366-EF00A4710598}"/>
          </ac:picMkLst>
        </pc:picChg>
      </pc:sldChg>
      <pc:sldChg chg="addSp delSp modSp mod">
        <pc:chgData name="Jonas Claes" userId="be7ac5f3-baf5-4a5d-b326-cc746e7de1ab" providerId="ADAL" clId="{78A84505-EEA7-4D59-81E0-FD177903DC51}" dt="2023-10-11T14:30:03.678" v="1447" actId="20577"/>
        <pc:sldMkLst>
          <pc:docMk/>
          <pc:sldMk cId="3759950717" sldId="536"/>
        </pc:sldMkLst>
        <pc:spChg chg="mod">
          <ac:chgData name="Jonas Claes" userId="be7ac5f3-baf5-4a5d-b326-cc746e7de1ab" providerId="ADAL" clId="{78A84505-EEA7-4D59-81E0-FD177903DC51}" dt="2023-10-11T14:30:03.678" v="1447" actId="20577"/>
          <ac:spMkLst>
            <pc:docMk/>
            <pc:sldMk cId="3759950717" sldId="536"/>
            <ac:spMk id="2" creationId="{9EBC4579-C503-F5AB-F28E-5CF708BF72DB}"/>
          </ac:spMkLst>
        </pc:spChg>
        <pc:picChg chg="add mod">
          <ac:chgData name="Jonas Claes" userId="be7ac5f3-baf5-4a5d-b326-cc746e7de1ab" providerId="ADAL" clId="{78A84505-EEA7-4D59-81E0-FD177903DC51}" dt="2023-10-11T11:25:55.659" v="31" actId="1076"/>
          <ac:picMkLst>
            <pc:docMk/>
            <pc:sldMk cId="3759950717" sldId="536"/>
            <ac:picMk id="4" creationId="{9B04175B-1E85-C479-4F2F-5D584219F1A3}"/>
          </ac:picMkLst>
        </pc:picChg>
        <pc:picChg chg="add del mod">
          <ac:chgData name="Jonas Claes" userId="be7ac5f3-baf5-4a5d-b326-cc746e7de1ab" providerId="ADAL" clId="{78A84505-EEA7-4D59-81E0-FD177903DC51}" dt="2023-10-11T14:29:24.104" v="1431" actId="478"/>
          <ac:picMkLst>
            <pc:docMk/>
            <pc:sldMk cId="3759950717" sldId="536"/>
            <ac:picMk id="5" creationId="{D9D5D36D-1081-BA20-36CD-FD410DB0DD0E}"/>
          </ac:picMkLst>
        </pc:picChg>
      </pc:sldChg>
      <pc:sldChg chg="modSp del mod">
        <pc:chgData name="Jonas Claes" userId="be7ac5f3-baf5-4a5d-b326-cc746e7de1ab" providerId="ADAL" clId="{78A84505-EEA7-4D59-81E0-FD177903DC51}" dt="2023-10-11T15:02:00.686" v="2082" actId="47"/>
        <pc:sldMkLst>
          <pc:docMk/>
          <pc:sldMk cId="2021222286" sldId="542"/>
        </pc:sldMkLst>
        <pc:spChg chg="mod">
          <ac:chgData name="Jonas Claes" userId="be7ac5f3-baf5-4a5d-b326-cc746e7de1ab" providerId="ADAL" clId="{78A84505-EEA7-4D59-81E0-FD177903DC51}" dt="2023-10-11T12:13:41.898" v="967" actId="5793"/>
          <ac:spMkLst>
            <pc:docMk/>
            <pc:sldMk cId="2021222286" sldId="542"/>
            <ac:spMk id="4" creationId="{9394DEBA-9E94-9110-24A0-12A91709032D}"/>
          </ac:spMkLst>
        </pc:spChg>
      </pc:sldChg>
      <pc:sldChg chg="modSp mod">
        <pc:chgData name="Jonas Claes" userId="be7ac5f3-baf5-4a5d-b326-cc746e7de1ab" providerId="ADAL" clId="{78A84505-EEA7-4D59-81E0-FD177903DC51}" dt="2023-10-11T14:19:38.267" v="1335" actId="12"/>
        <pc:sldMkLst>
          <pc:docMk/>
          <pc:sldMk cId="4202309818" sldId="543"/>
        </pc:sldMkLst>
        <pc:spChg chg="mod">
          <ac:chgData name="Jonas Claes" userId="be7ac5f3-baf5-4a5d-b326-cc746e7de1ab" providerId="ADAL" clId="{78A84505-EEA7-4D59-81E0-FD177903DC51}" dt="2023-10-11T14:17:49.310" v="1310" actId="20577"/>
          <ac:spMkLst>
            <pc:docMk/>
            <pc:sldMk cId="4202309818" sldId="543"/>
            <ac:spMk id="2" creationId="{AD315676-3557-F3DA-4F4C-928116307561}"/>
          </ac:spMkLst>
        </pc:spChg>
        <pc:spChg chg="mod">
          <ac:chgData name="Jonas Claes" userId="be7ac5f3-baf5-4a5d-b326-cc746e7de1ab" providerId="ADAL" clId="{78A84505-EEA7-4D59-81E0-FD177903DC51}" dt="2023-10-11T14:19:27.151" v="1334" actId="20577"/>
          <ac:spMkLst>
            <pc:docMk/>
            <pc:sldMk cId="4202309818" sldId="543"/>
            <ac:spMk id="3" creationId="{5FF57E60-F588-07E3-979A-F2608637479B}"/>
          </ac:spMkLst>
        </pc:spChg>
        <pc:spChg chg="mod">
          <ac:chgData name="Jonas Claes" userId="be7ac5f3-baf5-4a5d-b326-cc746e7de1ab" providerId="ADAL" clId="{78A84505-EEA7-4D59-81E0-FD177903DC51}" dt="2023-10-11T14:19:38.267" v="1335" actId="12"/>
          <ac:spMkLst>
            <pc:docMk/>
            <pc:sldMk cId="4202309818" sldId="543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78A84505-EEA7-4D59-81E0-FD177903DC51}" dt="2023-10-11T14:24:45.304" v="1427" actId="20577"/>
        <pc:sldMkLst>
          <pc:docMk/>
          <pc:sldMk cId="3707140782" sldId="547"/>
        </pc:sldMkLst>
        <pc:spChg chg="mod">
          <ac:chgData name="Jonas Claes" userId="be7ac5f3-baf5-4a5d-b326-cc746e7de1ab" providerId="ADAL" clId="{78A84505-EEA7-4D59-81E0-FD177903DC51}" dt="2023-10-11T14:24:45.304" v="1427" actId="20577"/>
          <ac:spMkLst>
            <pc:docMk/>
            <pc:sldMk cId="3707140782" sldId="547"/>
            <ac:spMk id="6" creationId="{D0630C2D-80A3-8B87-C92C-EDF9CFD08A31}"/>
          </ac:spMkLst>
        </pc:spChg>
      </pc:sldChg>
      <pc:sldChg chg="del">
        <pc:chgData name="Jonas Claes" userId="be7ac5f3-baf5-4a5d-b326-cc746e7de1ab" providerId="ADAL" clId="{78A84505-EEA7-4D59-81E0-FD177903DC51}" dt="2023-10-11T11:49:29.315" v="356" actId="47"/>
        <pc:sldMkLst>
          <pc:docMk/>
          <pc:sldMk cId="3504726612" sldId="549"/>
        </pc:sldMkLst>
      </pc:sldChg>
      <pc:sldChg chg="addSp delSp modSp add mod">
        <pc:chgData name="Jonas Claes" userId="be7ac5f3-baf5-4a5d-b326-cc746e7de1ab" providerId="ADAL" clId="{78A84505-EEA7-4D59-81E0-FD177903DC51}" dt="2023-10-11T14:35:32.325" v="1515" actId="20577"/>
        <pc:sldMkLst>
          <pc:docMk/>
          <pc:sldMk cId="898891649" sldId="551"/>
        </pc:sldMkLst>
        <pc:spChg chg="mod">
          <ac:chgData name="Jonas Claes" userId="be7ac5f3-baf5-4a5d-b326-cc746e7de1ab" providerId="ADAL" clId="{78A84505-EEA7-4D59-81E0-FD177903DC51}" dt="2023-10-11T11:33:31.715" v="295" actId="20577"/>
          <ac:spMkLst>
            <pc:docMk/>
            <pc:sldMk cId="898891649" sldId="551"/>
            <ac:spMk id="2" creationId="{9EBC4579-C503-F5AB-F28E-5CF708BF72DB}"/>
          </ac:spMkLst>
        </pc:spChg>
        <pc:spChg chg="add mod">
          <ac:chgData name="Jonas Claes" userId="be7ac5f3-baf5-4a5d-b326-cc746e7de1ab" providerId="ADAL" clId="{78A84505-EEA7-4D59-81E0-FD177903DC51}" dt="2023-10-11T14:35:32.325" v="1515" actId="20577"/>
          <ac:spMkLst>
            <pc:docMk/>
            <pc:sldMk cId="898891649" sldId="551"/>
            <ac:spMk id="8" creationId="{FC9FF657-94A7-3B9D-5946-0736196A3208}"/>
          </ac:spMkLst>
        </pc:spChg>
        <pc:picChg chg="del">
          <ac:chgData name="Jonas Claes" userId="be7ac5f3-baf5-4a5d-b326-cc746e7de1ab" providerId="ADAL" clId="{78A84505-EEA7-4D59-81E0-FD177903DC51}" dt="2023-10-11T11:29:18.624" v="56" actId="478"/>
          <ac:picMkLst>
            <pc:docMk/>
            <pc:sldMk cId="898891649" sldId="551"/>
            <ac:picMk id="4" creationId="{9B04175B-1E85-C479-4F2F-5D584219F1A3}"/>
          </ac:picMkLst>
        </pc:picChg>
        <pc:picChg chg="add mod">
          <ac:chgData name="Jonas Claes" userId="be7ac5f3-baf5-4a5d-b326-cc746e7de1ab" providerId="ADAL" clId="{78A84505-EEA7-4D59-81E0-FD177903DC51}" dt="2023-10-11T11:31:34.435" v="188" actId="1076"/>
          <ac:picMkLst>
            <pc:docMk/>
            <pc:sldMk cId="898891649" sldId="551"/>
            <ac:picMk id="5" creationId="{7371B1FF-48A0-8288-E577-AE81ED4651A1}"/>
          </ac:picMkLst>
        </pc:picChg>
        <pc:picChg chg="add mod">
          <ac:chgData name="Jonas Claes" userId="be7ac5f3-baf5-4a5d-b326-cc746e7de1ab" providerId="ADAL" clId="{78A84505-EEA7-4D59-81E0-FD177903DC51}" dt="2023-10-11T14:33:27.959" v="1472" actId="1076"/>
          <ac:picMkLst>
            <pc:docMk/>
            <pc:sldMk cId="898891649" sldId="551"/>
            <ac:picMk id="7" creationId="{B5BE695E-5F91-515F-A46D-B0125CFBA66B}"/>
          </ac:picMkLst>
        </pc:picChg>
      </pc:sldChg>
      <pc:sldChg chg="addSp delSp modSp add mod">
        <pc:chgData name="Jonas Claes" userId="be7ac5f3-baf5-4a5d-b326-cc746e7de1ab" providerId="ADAL" clId="{78A84505-EEA7-4D59-81E0-FD177903DC51}" dt="2023-10-11T14:44:13.833" v="1627" actId="1076"/>
        <pc:sldMkLst>
          <pc:docMk/>
          <pc:sldMk cId="1865603717" sldId="552"/>
        </pc:sldMkLst>
        <pc:spChg chg="mod">
          <ac:chgData name="Jonas Claes" userId="be7ac5f3-baf5-4a5d-b326-cc746e7de1ab" providerId="ADAL" clId="{78A84505-EEA7-4D59-81E0-FD177903DC51}" dt="2023-10-11T11:33:39.721" v="308" actId="20577"/>
          <ac:spMkLst>
            <pc:docMk/>
            <pc:sldMk cId="1865603717" sldId="552"/>
            <ac:spMk id="2" creationId="{9EBC4579-C503-F5AB-F28E-5CF708BF72DB}"/>
          </ac:spMkLst>
        </pc:spChg>
        <pc:spChg chg="add mod">
          <ac:chgData name="Jonas Claes" userId="be7ac5f3-baf5-4a5d-b326-cc746e7de1ab" providerId="ADAL" clId="{78A84505-EEA7-4D59-81E0-FD177903DC51}" dt="2023-10-11T14:40:39.951" v="1625" actId="20577"/>
          <ac:spMkLst>
            <pc:docMk/>
            <pc:sldMk cId="1865603717" sldId="552"/>
            <ac:spMk id="3" creationId="{1D0007FC-F5F2-20CE-2AB4-567A177ED112}"/>
          </ac:spMkLst>
        </pc:spChg>
        <pc:spChg chg="add del mod">
          <ac:chgData name="Jonas Claes" userId="be7ac5f3-baf5-4a5d-b326-cc746e7de1ab" providerId="ADAL" clId="{78A84505-EEA7-4D59-81E0-FD177903DC51}" dt="2023-10-11T14:39:07.006" v="1522" actId="478"/>
          <ac:spMkLst>
            <pc:docMk/>
            <pc:sldMk cId="1865603717" sldId="552"/>
            <ac:spMk id="8" creationId="{FC9FF657-94A7-3B9D-5946-0736196A3208}"/>
          </ac:spMkLst>
        </pc:spChg>
        <pc:picChg chg="add mod">
          <ac:chgData name="Jonas Claes" userId="be7ac5f3-baf5-4a5d-b326-cc746e7de1ab" providerId="ADAL" clId="{78A84505-EEA7-4D59-81E0-FD177903DC51}" dt="2023-10-11T14:44:13.833" v="1627" actId="1076"/>
          <ac:picMkLst>
            <pc:docMk/>
            <pc:sldMk cId="1865603717" sldId="552"/>
            <ac:picMk id="4" creationId="{296617D6-3D00-5C26-35AC-65FF9688BDDF}"/>
          </ac:picMkLst>
        </pc:picChg>
        <pc:picChg chg="del">
          <ac:chgData name="Jonas Claes" userId="be7ac5f3-baf5-4a5d-b326-cc746e7de1ab" providerId="ADAL" clId="{78A84505-EEA7-4D59-81E0-FD177903DC51}" dt="2023-10-11T11:37:30.257" v="316" actId="478"/>
          <ac:picMkLst>
            <pc:docMk/>
            <pc:sldMk cId="1865603717" sldId="552"/>
            <ac:picMk id="5" creationId="{7371B1FF-48A0-8288-E577-AE81ED4651A1}"/>
          </ac:picMkLst>
        </pc:picChg>
        <pc:picChg chg="del">
          <ac:chgData name="Jonas Claes" userId="be7ac5f3-baf5-4a5d-b326-cc746e7de1ab" providerId="ADAL" clId="{78A84505-EEA7-4D59-81E0-FD177903DC51}" dt="2023-10-11T11:37:31.874" v="317" actId="478"/>
          <ac:picMkLst>
            <pc:docMk/>
            <pc:sldMk cId="1865603717" sldId="552"/>
            <ac:picMk id="7" creationId="{B5BE695E-5F91-515F-A46D-B0125CFBA66B}"/>
          </ac:picMkLst>
        </pc:picChg>
        <pc:picChg chg="add mod">
          <ac:chgData name="Jonas Claes" userId="be7ac5f3-baf5-4a5d-b326-cc746e7de1ab" providerId="ADAL" clId="{78A84505-EEA7-4D59-81E0-FD177903DC51}" dt="2023-10-11T14:36:31.192" v="1519" actId="1076"/>
          <ac:picMkLst>
            <pc:docMk/>
            <pc:sldMk cId="1865603717" sldId="552"/>
            <ac:picMk id="9" creationId="{C6FA0414-4255-F135-4E17-663353BBEDBF}"/>
          </ac:picMkLst>
        </pc:picChg>
      </pc:sldChg>
      <pc:sldChg chg="addSp delSp modSp add mod modAnim">
        <pc:chgData name="Jonas Claes" userId="be7ac5f3-baf5-4a5d-b326-cc746e7de1ab" providerId="ADAL" clId="{78A84505-EEA7-4D59-81E0-FD177903DC51}" dt="2023-10-11T11:40:37.657" v="334"/>
        <pc:sldMkLst>
          <pc:docMk/>
          <pc:sldMk cId="3220139966" sldId="553"/>
        </pc:sldMkLst>
        <pc:spChg chg="del">
          <ac:chgData name="Jonas Claes" userId="be7ac5f3-baf5-4a5d-b326-cc746e7de1ab" providerId="ADAL" clId="{78A84505-EEA7-4D59-81E0-FD177903DC51}" dt="2023-10-11T11:37:45.964" v="321" actId="478"/>
          <ac:spMkLst>
            <pc:docMk/>
            <pc:sldMk cId="3220139966" sldId="553"/>
            <ac:spMk id="8" creationId="{FC9FF657-94A7-3B9D-5946-0736196A3208}"/>
          </ac:spMkLst>
        </pc:spChg>
        <pc:picChg chg="add mod">
          <ac:chgData name="Jonas Claes" userId="be7ac5f3-baf5-4a5d-b326-cc746e7de1ab" providerId="ADAL" clId="{78A84505-EEA7-4D59-81E0-FD177903DC51}" dt="2023-10-11T11:40:32.573" v="333" actId="1076"/>
          <ac:picMkLst>
            <pc:docMk/>
            <pc:sldMk cId="3220139966" sldId="553"/>
            <ac:picMk id="3" creationId="{CAF821C6-4FF4-80A3-BD16-D2D30AEA26C2}"/>
          </ac:picMkLst>
        </pc:picChg>
        <pc:picChg chg="del">
          <ac:chgData name="Jonas Claes" userId="be7ac5f3-baf5-4a5d-b326-cc746e7de1ab" providerId="ADAL" clId="{78A84505-EEA7-4D59-81E0-FD177903DC51}" dt="2023-10-11T11:37:47.382" v="323" actId="478"/>
          <ac:picMkLst>
            <pc:docMk/>
            <pc:sldMk cId="3220139966" sldId="553"/>
            <ac:picMk id="4" creationId="{296617D6-3D00-5C26-35AC-65FF9688BDDF}"/>
          </ac:picMkLst>
        </pc:picChg>
        <pc:picChg chg="del">
          <ac:chgData name="Jonas Claes" userId="be7ac5f3-baf5-4a5d-b326-cc746e7de1ab" providerId="ADAL" clId="{78A84505-EEA7-4D59-81E0-FD177903DC51}" dt="2023-10-11T11:37:46.276" v="322" actId="478"/>
          <ac:picMkLst>
            <pc:docMk/>
            <pc:sldMk cId="3220139966" sldId="553"/>
            <ac:picMk id="9" creationId="{C6FA0414-4255-F135-4E17-663353BBEDBF}"/>
          </ac:picMkLst>
        </pc:picChg>
      </pc:sldChg>
      <pc:sldChg chg="modSp add mod">
        <pc:chgData name="Jonas Claes" userId="be7ac5f3-baf5-4a5d-b326-cc746e7de1ab" providerId="ADAL" clId="{78A84505-EEA7-4D59-81E0-FD177903DC51}" dt="2023-10-11T15:06:31.170" v="2399" actId="1036"/>
        <pc:sldMkLst>
          <pc:docMk/>
          <pc:sldMk cId="2032194576" sldId="554"/>
        </pc:sldMkLst>
        <pc:spChg chg="mod">
          <ac:chgData name="Jonas Claes" userId="be7ac5f3-baf5-4a5d-b326-cc746e7de1ab" providerId="ADAL" clId="{78A84505-EEA7-4D59-81E0-FD177903DC51}" dt="2023-10-11T15:06:31.170" v="2399" actId="1036"/>
          <ac:spMkLst>
            <pc:docMk/>
            <pc:sldMk cId="2032194576" sldId="554"/>
            <ac:spMk id="4" creationId="{C86D908D-DC46-01FE-1C54-61332AF9C006}"/>
          </ac:spMkLst>
        </pc:spChg>
      </pc:sldChg>
      <pc:sldChg chg="addSp delSp modSp add del mod">
        <pc:chgData name="Jonas Claes" userId="be7ac5f3-baf5-4a5d-b326-cc746e7de1ab" providerId="ADAL" clId="{78A84505-EEA7-4D59-81E0-FD177903DC51}" dt="2023-10-11T14:59:30.682" v="1909" actId="47"/>
        <pc:sldMkLst>
          <pc:docMk/>
          <pc:sldMk cId="3131159616" sldId="555"/>
        </pc:sldMkLst>
        <pc:spChg chg="mod">
          <ac:chgData name="Jonas Claes" userId="be7ac5f3-baf5-4a5d-b326-cc746e7de1ab" providerId="ADAL" clId="{78A84505-EEA7-4D59-81E0-FD177903DC51}" dt="2023-10-11T11:59:03.157" v="693" actId="20577"/>
          <ac:spMkLst>
            <pc:docMk/>
            <pc:sldMk cId="3131159616" sldId="555"/>
            <ac:spMk id="3" creationId="{5FF57E60-F588-07E3-979A-F2608637479B}"/>
          </ac:spMkLst>
        </pc:spChg>
        <pc:spChg chg="del mod">
          <ac:chgData name="Jonas Claes" userId="be7ac5f3-baf5-4a5d-b326-cc746e7de1ab" providerId="ADAL" clId="{78A84505-EEA7-4D59-81E0-FD177903DC51}" dt="2023-10-11T14:59:26.112" v="1906" actId="478"/>
          <ac:spMkLst>
            <pc:docMk/>
            <pc:sldMk cId="3131159616" sldId="555"/>
            <ac:spMk id="4" creationId="{C86D908D-DC46-01FE-1C54-61332AF9C006}"/>
          </ac:spMkLst>
        </pc:spChg>
        <pc:picChg chg="add del mod">
          <ac:chgData name="Jonas Claes" userId="be7ac5f3-baf5-4a5d-b326-cc746e7de1ab" providerId="ADAL" clId="{78A84505-EEA7-4D59-81E0-FD177903DC51}" dt="2023-10-11T14:59:28.240" v="1907" actId="21"/>
          <ac:picMkLst>
            <pc:docMk/>
            <pc:sldMk cId="3131159616" sldId="555"/>
            <ac:picMk id="6" creationId="{12CE4D7D-3E18-71CE-0FB3-A14C02AD0D80}"/>
          </ac:picMkLst>
        </pc:picChg>
      </pc:sldChg>
      <pc:sldChg chg="addSp delSp modSp add mod">
        <pc:chgData name="Jonas Claes" userId="be7ac5f3-baf5-4a5d-b326-cc746e7de1ab" providerId="ADAL" clId="{78A84505-EEA7-4D59-81E0-FD177903DC51}" dt="2023-10-11T12:12:16.932" v="866" actId="14100"/>
        <pc:sldMkLst>
          <pc:docMk/>
          <pc:sldMk cId="3149662191" sldId="556"/>
        </pc:sldMkLst>
        <pc:spChg chg="mod">
          <ac:chgData name="Jonas Claes" userId="be7ac5f3-baf5-4a5d-b326-cc746e7de1ab" providerId="ADAL" clId="{78A84505-EEA7-4D59-81E0-FD177903DC51}" dt="2023-10-11T12:12:13.544" v="865" actId="20577"/>
          <ac:spMkLst>
            <pc:docMk/>
            <pc:sldMk cId="3149662191" sldId="556"/>
            <ac:spMk id="2" creationId="{AD315676-3557-F3DA-4F4C-928116307561}"/>
          </ac:spMkLst>
        </pc:spChg>
        <pc:spChg chg="del mod">
          <ac:chgData name="Jonas Claes" userId="be7ac5f3-baf5-4a5d-b326-cc746e7de1ab" providerId="ADAL" clId="{78A84505-EEA7-4D59-81E0-FD177903DC51}" dt="2023-10-11T12:12:10.078" v="859" actId="478"/>
          <ac:spMkLst>
            <pc:docMk/>
            <pc:sldMk cId="3149662191" sldId="556"/>
            <ac:spMk id="3" creationId="{5FF57E60-F588-07E3-979A-F2608637479B}"/>
          </ac:spMkLst>
        </pc:spChg>
        <pc:spChg chg="del">
          <ac:chgData name="Jonas Claes" userId="be7ac5f3-baf5-4a5d-b326-cc746e7de1ab" providerId="ADAL" clId="{78A84505-EEA7-4D59-81E0-FD177903DC51}" dt="2023-10-11T12:10:35.489" v="799" actId="478"/>
          <ac:spMkLst>
            <pc:docMk/>
            <pc:sldMk cId="3149662191" sldId="556"/>
            <ac:spMk id="4" creationId="{C86D908D-DC46-01FE-1C54-61332AF9C006}"/>
          </ac:spMkLst>
        </pc:spChg>
        <pc:spChg chg="add del mod">
          <ac:chgData name="Jonas Claes" userId="be7ac5f3-baf5-4a5d-b326-cc746e7de1ab" providerId="ADAL" clId="{78A84505-EEA7-4D59-81E0-FD177903DC51}" dt="2023-10-11T12:10:37.327" v="800" actId="478"/>
          <ac:spMkLst>
            <pc:docMk/>
            <pc:sldMk cId="3149662191" sldId="556"/>
            <ac:spMk id="8" creationId="{8B3C4674-7F8E-2064-4879-39C0D4D678DB}"/>
          </ac:spMkLst>
        </pc:spChg>
        <pc:spChg chg="add del mod">
          <ac:chgData name="Jonas Claes" userId="be7ac5f3-baf5-4a5d-b326-cc746e7de1ab" providerId="ADAL" clId="{78A84505-EEA7-4D59-81E0-FD177903DC51}" dt="2023-10-11T12:12:12.081" v="860" actId="478"/>
          <ac:spMkLst>
            <pc:docMk/>
            <pc:sldMk cId="3149662191" sldId="556"/>
            <ac:spMk id="9" creationId="{831278A7-EB15-44A4-AB35-8B9A38537DCE}"/>
          </ac:spMkLst>
        </pc:spChg>
        <pc:picChg chg="del">
          <ac:chgData name="Jonas Claes" userId="be7ac5f3-baf5-4a5d-b326-cc746e7de1ab" providerId="ADAL" clId="{78A84505-EEA7-4D59-81E0-FD177903DC51}" dt="2023-10-11T12:10:32.895" v="798" actId="478"/>
          <ac:picMkLst>
            <pc:docMk/>
            <pc:sldMk cId="3149662191" sldId="556"/>
            <ac:picMk id="6" creationId="{12CE4D7D-3E18-71CE-0FB3-A14C02AD0D80}"/>
          </ac:picMkLst>
        </pc:picChg>
        <pc:picChg chg="add mod">
          <ac:chgData name="Jonas Claes" userId="be7ac5f3-baf5-4a5d-b326-cc746e7de1ab" providerId="ADAL" clId="{78A84505-EEA7-4D59-81E0-FD177903DC51}" dt="2023-10-11T12:12:16.932" v="866" actId="14100"/>
          <ac:picMkLst>
            <pc:docMk/>
            <pc:sldMk cId="3149662191" sldId="556"/>
            <ac:picMk id="7" creationId="{62CE21AE-A9FE-5A1C-ACCE-12B4AEB5110B}"/>
          </ac:picMkLst>
        </pc:picChg>
      </pc:sldChg>
    </pc:docChg>
  </pc:docChgLst>
  <pc:docChgLst>
    <pc:chgData name="Thomas Claesen" userId="S::thomas.claesen@edt.zone::e992c914-9a0d-48ed-8524-55457b30409f" providerId="AD" clId="Web-{958D808E-090D-22FC-03C1-2229237750B5}"/>
    <pc:docChg chg="modSld">
      <pc:chgData name="Thomas Claesen" userId="S::thomas.claesen@edt.zone::e992c914-9a0d-48ed-8524-55457b30409f" providerId="AD" clId="Web-{958D808E-090D-22FC-03C1-2229237750B5}" dt="2023-08-03T06:57:38.702" v="0" actId="20577"/>
      <pc:docMkLst>
        <pc:docMk/>
      </pc:docMkLst>
      <pc:sldChg chg="modSp">
        <pc:chgData name="Thomas Claesen" userId="S::thomas.claesen@edt.zone::e992c914-9a0d-48ed-8524-55457b30409f" providerId="AD" clId="Web-{958D808E-090D-22FC-03C1-2229237750B5}" dt="2023-08-03T06:57:38.702" v="0" actId="20577"/>
        <pc:sldMkLst>
          <pc:docMk/>
          <pc:sldMk cId="926548272" sldId="527"/>
        </pc:sldMkLst>
        <pc:spChg chg="mod">
          <ac:chgData name="Thomas Claesen" userId="S::thomas.claesen@edt.zone::e992c914-9a0d-48ed-8524-55457b30409f" providerId="AD" clId="Web-{958D808E-090D-22FC-03C1-2229237750B5}" dt="2023-08-03T06:57:38.702" v="0" actId="20577"/>
          <ac:spMkLst>
            <pc:docMk/>
            <pc:sldMk cId="926548272" sldId="527"/>
            <ac:spMk id="2" creationId="{AD315676-3557-F3DA-4F4C-928116307561}"/>
          </ac:spMkLst>
        </pc:spChg>
      </pc:sldChg>
    </pc:docChg>
  </pc:docChgLst>
  <pc:docChgLst>
    <pc:chgData name="Thomas Claesen" userId="S::thomas.claesen@edt.zone::e992c914-9a0d-48ed-8524-55457b30409f" providerId="AD" clId="Web-{63C32D25-495F-183B-FA2C-2405B50F8DA2}"/>
    <pc:docChg chg="addSld modSld">
      <pc:chgData name="Thomas Claesen" userId="S::thomas.claesen@edt.zone::e992c914-9a0d-48ed-8524-55457b30409f" providerId="AD" clId="Web-{63C32D25-495F-183B-FA2C-2405B50F8DA2}" dt="2023-09-28T10:24:23.017" v="180" actId="20577"/>
      <pc:docMkLst>
        <pc:docMk/>
      </pc:docMkLst>
      <pc:sldChg chg="modSp">
        <pc:chgData name="Thomas Claesen" userId="S::thomas.claesen@edt.zone::e992c914-9a0d-48ed-8524-55457b30409f" providerId="AD" clId="Web-{63C32D25-495F-183B-FA2C-2405B50F8DA2}" dt="2023-09-28T10:20:12.992" v="169" actId="20577"/>
        <pc:sldMkLst>
          <pc:docMk/>
          <pc:sldMk cId="926548272" sldId="527"/>
        </pc:sldMkLst>
        <pc:spChg chg="mod">
          <ac:chgData name="Thomas Claesen" userId="S::thomas.claesen@edt.zone::e992c914-9a0d-48ed-8524-55457b30409f" providerId="AD" clId="Web-{63C32D25-495F-183B-FA2C-2405B50F8DA2}" dt="2023-09-28T10:15:51.296" v="164" actId="20577"/>
          <ac:spMkLst>
            <pc:docMk/>
            <pc:sldMk cId="926548272" sldId="527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10:20:12.992" v="169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">
        <pc:chgData name="Thomas Claesen" userId="S::thomas.claesen@edt.zone::e992c914-9a0d-48ed-8524-55457b30409f" providerId="AD" clId="Web-{63C32D25-495F-183B-FA2C-2405B50F8DA2}" dt="2023-09-28T10:03:02.550" v="108" actId="20577"/>
        <pc:sldMkLst>
          <pc:docMk/>
          <pc:sldMk cId="973179684" sldId="531"/>
        </pc:sldMkLst>
        <pc:spChg chg="mod">
          <ac:chgData name="Thomas Claesen" userId="S::thomas.claesen@edt.zone::e992c914-9a0d-48ed-8524-55457b30409f" providerId="AD" clId="Web-{63C32D25-495F-183B-FA2C-2405B50F8DA2}" dt="2023-09-28T09:17:27.215" v="6" actId="20577"/>
          <ac:spMkLst>
            <pc:docMk/>
            <pc:sldMk cId="973179684" sldId="531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10:03:02.550" v="108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modSp">
        <pc:chgData name="Thomas Claesen" userId="S::thomas.claesen@edt.zone::e992c914-9a0d-48ed-8524-55457b30409f" providerId="AD" clId="Web-{63C32D25-495F-183B-FA2C-2405B50F8DA2}" dt="2023-09-28T10:06:24.401" v="114" actId="20577"/>
        <pc:sldMkLst>
          <pc:docMk/>
          <pc:sldMk cId="2259308073" sldId="546"/>
        </pc:sldMkLst>
        <pc:spChg chg="mod">
          <ac:chgData name="Thomas Claesen" userId="S::thomas.claesen@edt.zone::e992c914-9a0d-48ed-8524-55457b30409f" providerId="AD" clId="Web-{63C32D25-495F-183B-FA2C-2405B50F8DA2}" dt="2023-09-28T09:36:12.428" v="99" actId="20577"/>
          <ac:spMkLst>
            <pc:docMk/>
            <pc:sldMk cId="2259308073" sldId="546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10:06:24.401" v="114" actId="20577"/>
          <ac:spMkLst>
            <pc:docMk/>
            <pc:sldMk cId="2259308073" sldId="546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63C32D25-495F-183B-FA2C-2405B50F8DA2}" dt="2023-09-28T09:29:19.819" v="57" actId="20577"/>
        <pc:sldMkLst>
          <pc:docMk/>
          <pc:sldMk cId="3707140782" sldId="547"/>
        </pc:sldMkLst>
        <pc:spChg chg="mod">
          <ac:chgData name="Thomas Claesen" userId="S::thomas.claesen@edt.zone::e992c914-9a0d-48ed-8524-55457b30409f" providerId="AD" clId="Web-{63C32D25-495F-183B-FA2C-2405B50F8DA2}" dt="2023-09-28T09:22:17.022" v="15" actId="20577"/>
          <ac:spMkLst>
            <pc:docMk/>
            <pc:sldMk cId="3707140782" sldId="547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09:29:19.819" v="57" actId="20577"/>
          <ac:spMkLst>
            <pc:docMk/>
            <pc:sldMk cId="3707140782" sldId="547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63C32D25-495F-183B-FA2C-2405B50F8DA2}" dt="2023-09-28T10:02:33.127" v="104" actId="20577"/>
        <pc:sldMkLst>
          <pc:docMk/>
          <pc:sldMk cId="682507787" sldId="548"/>
        </pc:sldMkLst>
        <pc:spChg chg="mod">
          <ac:chgData name="Thomas Claesen" userId="S::thomas.claesen@edt.zone::e992c914-9a0d-48ed-8524-55457b30409f" providerId="AD" clId="Web-{63C32D25-495F-183B-FA2C-2405B50F8DA2}" dt="2023-09-28T10:02:33.127" v="104" actId="20577"/>
          <ac:spMkLst>
            <pc:docMk/>
            <pc:sldMk cId="682507787" sldId="548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09:31:43.621" v="94" actId="20577"/>
          <ac:spMkLst>
            <pc:docMk/>
            <pc:sldMk cId="682507787" sldId="548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63C32D25-495F-183B-FA2C-2405B50F8DA2}" dt="2023-09-28T10:24:23.017" v="180" actId="20577"/>
        <pc:sldMkLst>
          <pc:docMk/>
          <pc:sldMk cId="3504726612" sldId="549"/>
        </pc:sldMkLst>
        <pc:spChg chg="mod">
          <ac:chgData name="Thomas Claesen" userId="S::thomas.claesen@edt.zone::e992c914-9a0d-48ed-8524-55457b30409f" providerId="AD" clId="Web-{63C32D25-495F-183B-FA2C-2405B50F8DA2}" dt="2023-09-28T10:24:23.017" v="180" actId="20577"/>
          <ac:spMkLst>
            <pc:docMk/>
            <pc:sldMk cId="3504726612" sldId="549"/>
            <ac:spMk id="4" creationId="{C86D908D-DC46-01FE-1C54-61332AF9C006}"/>
          </ac:spMkLst>
        </pc:spChg>
      </pc:sldChg>
    </pc:docChg>
  </pc:docChgLst>
  <pc:docChgLst>
    <pc:chgData name="Thomas Claesen" userId="S::thomas.claesen@edt.zone::e992c914-9a0d-48ed-8524-55457b30409f" providerId="AD" clId="Web-{CBEEFBAC-BEBE-B724-0CD5-CC81C7778306}"/>
    <pc:docChg chg="addSld modSld">
      <pc:chgData name="Thomas Claesen" userId="S::thomas.claesen@edt.zone::e992c914-9a0d-48ed-8524-55457b30409f" providerId="AD" clId="Web-{CBEEFBAC-BEBE-B724-0CD5-CC81C7778306}" dt="2023-08-03T08:45:39.716" v="107" actId="20577"/>
      <pc:docMkLst>
        <pc:docMk/>
      </pc:docMkLst>
      <pc:sldChg chg="modSp">
        <pc:chgData name="Thomas Claesen" userId="S::thomas.claesen@edt.zone::e992c914-9a0d-48ed-8524-55457b30409f" providerId="AD" clId="Web-{CBEEFBAC-BEBE-B724-0CD5-CC81C7778306}" dt="2023-08-03T08:45:11.075" v="98" actId="20577"/>
        <pc:sldMkLst>
          <pc:docMk/>
          <pc:sldMk cId="3540131476" sldId="530"/>
        </pc:sldMkLst>
        <pc:spChg chg="mod">
          <ac:chgData name="Thomas Claesen" userId="S::thomas.claesen@edt.zone::e992c914-9a0d-48ed-8524-55457b30409f" providerId="AD" clId="Web-{CBEEFBAC-BEBE-B724-0CD5-CC81C7778306}" dt="2023-08-03T08:45:11.075" v="98" actId="20577"/>
          <ac:spMkLst>
            <pc:docMk/>
            <pc:sldMk cId="3540131476" sldId="530"/>
            <ac:spMk id="2" creationId="{8E963DB1-6DC6-5F63-2A89-D6FABB069788}"/>
          </ac:spMkLst>
        </pc:spChg>
      </pc:sldChg>
      <pc:sldChg chg="modSp">
        <pc:chgData name="Thomas Claesen" userId="S::thomas.claesen@edt.zone::e992c914-9a0d-48ed-8524-55457b30409f" providerId="AD" clId="Web-{CBEEFBAC-BEBE-B724-0CD5-CC81C7778306}" dt="2023-08-03T08:45:15.137" v="101" actId="20577"/>
        <pc:sldMkLst>
          <pc:docMk/>
          <pc:sldMk cId="196560113" sldId="532"/>
        </pc:sldMkLst>
        <pc:spChg chg="mod">
          <ac:chgData name="Thomas Claesen" userId="S::thomas.claesen@edt.zone::e992c914-9a0d-48ed-8524-55457b30409f" providerId="AD" clId="Web-{CBEEFBAC-BEBE-B724-0CD5-CC81C7778306}" dt="2023-08-03T08:45:15.137" v="101" actId="20577"/>
          <ac:spMkLst>
            <pc:docMk/>
            <pc:sldMk cId="196560113" sldId="532"/>
            <ac:spMk id="2" creationId="{64DF09EA-883F-9865-8A58-09CA9FC1C230}"/>
          </ac:spMkLst>
        </pc:spChg>
      </pc:sldChg>
      <pc:sldChg chg="addSp delSp modSp">
        <pc:chgData name="Thomas Claesen" userId="S::thomas.claesen@edt.zone::e992c914-9a0d-48ed-8524-55457b30409f" providerId="AD" clId="Web-{CBEEFBAC-BEBE-B724-0CD5-CC81C7778306}" dt="2023-08-03T08:45:39.716" v="107" actId="20577"/>
        <pc:sldMkLst>
          <pc:docMk/>
          <pc:sldMk cId="4292713278" sldId="534"/>
        </pc:sldMkLst>
        <pc:spChg chg="mod">
          <ac:chgData name="Thomas Claesen" userId="S::thomas.claesen@edt.zone::e992c914-9a0d-48ed-8524-55457b30409f" providerId="AD" clId="Web-{CBEEFBAC-BEBE-B724-0CD5-CC81C7778306}" dt="2023-08-03T08:45:39.716" v="107" actId="20577"/>
          <ac:spMkLst>
            <pc:docMk/>
            <pc:sldMk cId="4292713278" sldId="534"/>
            <ac:spMk id="2" creationId="{6126597B-F33F-695C-0D2C-B52216B64008}"/>
          </ac:spMkLst>
        </pc:spChg>
        <pc:spChg chg="del">
          <ac:chgData name="Thomas Claesen" userId="S::thomas.claesen@edt.zone::e992c914-9a0d-48ed-8524-55457b30409f" providerId="AD" clId="Web-{CBEEFBAC-BEBE-B724-0CD5-CC81C7778306}" dt="2023-08-03T08:36:52.433" v="0"/>
          <ac:spMkLst>
            <pc:docMk/>
            <pc:sldMk cId="4292713278" sldId="534"/>
            <ac:spMk id="4" creationId="{1A3AD84E-3224-245B-26D1-659EFC8EB1A5}"/>
          </ac:spMkLst>
        </pc:spChg>
        <pc:picChg chg="add mod">
          <ac:chgData name="Thomas Claesen" userId="S::thomas.claesen@edt.zone::e992c914-9a0d-48ed-8524-55457b30409f" providerId="AD" clId="Web-{CBEEFBAC-BEBE-B724-0CD5-CC81C7778306}" dt="2023-08-03T08:37:19.794" v="20" actId="1076"/>
          <ac:picMkLst>
            <pc:docMk/>
            <pc:sldMk cId="4292713278" sldId="534"/>
            <ac:picMk id="5" creationId="{F6BC8E9B-1B42-EDB7-881F-578A9BF62C27}"/>
          </ac:picMkLst>
        </pc:picChg>
      </pc:sldChg>
      <pc:sldChg chg="addSp delSp modSp new">
        <pc:chgData name="Thomas Claesen" userId="S::thomas.claesen@edt.zone::e992c914-9a0d-48ed-8524-55457b30409f" providerId="AD" clId="Web-{CBEEFBAC-BEBE-B724-0CD5-CC81C7778306}" dt="2023-08-03T08:44:50.230" v="86" actId="20577"/>
        <pc:sldMkLst>
          <pc:docMk/>
          <pc:sldMk cId="341929366" sldId="535"/>
        </pc:sldMkLst>
        <pc:spChg chg="mod">
          <ac:chgData name="Thomas Claesen" userId="S::thomas.claesen@edt.zone::e992c914-9a0d-48ed-8524-55457b30409f" providerId="AD" clId="Web-{CBEEFBAC-BEBE-B724-0CD5-CC81C7778306}" dt="2023-08-03T08:44:50.230" v="86" actId="20577"/>
          <ac:spMkLst>
            <pc:docMk/>
            <pc:sldMk cId="341929366" sldId="535"/>
            <ac:spMk id="2" creationId="{9EBC4579-C503-F5AB-F28E-5CF708BF72DB}"/>
          </ac:spMkLst>
        </pc:spChg>
        <pc:spChg chg="del">
          <ac:chgData name="Thomas Claesen" userId="S::thomas.claesen@edt.zone::e992c914-9a0d-48ed-8524-55457b30409f" providerId="AD" clId="Web-{CBEEFBAC-BEBE-B724-0CD5-CC81C7778306}" dt="2023-08-03T08:39:59.377" v="23"/>
          <ac:spMkLst>
            <pc:docMk/>
            <pc:sldMk cId="341929366" sldId="535"/>
            <ac:spMk id="3" creationId="{368A2A83-242E-CB68-BC62-EAB894F88077}"/>
          </ac:spMkLst>
        </pc:spChg>
        <pc:spChg chg="del">
          <ac:chgData name="Thomas Claesen" userId="S::thomas.claesen@edt.zone::e992c914-9a0d-48ed-8524-55457b30409f" providerId="AD" clId="Web-{CBEEFBAC-BEBE-B724-0CD5-CC81C7778306}" dt="2023-08-03T08:39:58.361" v="22"/>
          <ac:spMkLst>
            <pc:docMk/>
            <pc:sldMk cId="341929366" sldId="535"/>
            <ac:spMk id="4" creationId="{2F3EF994-F2E0-553D-8164-C9E47C868FC0}"/>
          </ac:spMkLst>
        </pc:spChg>
        <pc:picChg chg="add mod">
          <ac:chgData name="Thomas Claesen" userId="S::thomas.claesen@edt.zone::e992c914-9a0d-48ed-8524-55457b30409f" providerId="AD" clId="Web-{CBEEFBAC-BEBE-B724-0CD5-CC81C7778306}" dt="2023-08-03T08:40:08.299" v="28" actId="1076"/>
          <ac:picMkLst>
            <pc:docMk/>
            <pc:sldMk cId="341929366" sldId="535"/>
            <ac:picMk id="5" creationId="{48A75212-C7F1-622E-024B-8569520274D7}"/>
          </ac:picMkLst>
        </pc:picChg>
      </pc:sldChg>
      <pc:sldChg chg="addSp delSp modSp add replId">
        <pc:chgData name="Thomas Claesen" userId="S::thomas.claesen@edt.zone::e992c914-9a0d-48ed-8524-55457b30409f" providerId="AD" clId="Web-{CBEEFBAC-BEBE-B724-0CD5-CC81C7778306}" dt="2023-08-03T08:44:54.793" v="89" actId="20577"/>
        <pc:sldMkLst>
          <pc:docMk/>
          <pc:sldMk cId="3759950717" sldId="536"/>
        </pc:sldMkLst>
        <pc:spChg chg="mod">
          <ac:chgData name="Thomas Claesen" userId="S::thomas.claesen@edt.zone::e992c914-9a0d-48ed-8524-55457b30409f" providerId="AD" clId="Web-{CBEEFBAC-BEBE-B724-0CD5-CC81C7778306}" dt="2023-08-03T08:44:54.793" v="89" actId="20577"/>
          <ac:spMkLst>
            <pc:docMk/>
            <pc:sldMk cId="3759950717" sldId="536"/>
            <ac:spMk id="2" creationId="{9EBC4579-C503-F5AB-F28E-5CF708BF72DB}"/>
          </ac:spMkLst>
        </pc:spChg>
        <pc:picChg chg="add del mod">
          <ac:chgData name="Thomas Claesen" userId="S::thomas.claesen@edt.zone::e992c914-9a0d-48ed-8524-55457b30409f" providerId="AD" clId="Web-{CBEEFBAC-BEBE-B724-0CD5-CC81C7778306}" dt="2023-08-03T08:40:42.144" v="49"/>
          <ac:picMkLst>
            <pc:docMk/>
            <pc:sldMk cId="3759950717" sldId="536"/>
            <ac:picMk id="3" creationId="{76B13FC0-8D74-503F-18E1-D124805A4F93}"/>
          </ac:picMkLst>
        </pc:picChg>
        <pc:picChg chg="add del mod">
          <ac:chgData name="Thomas Claesen" userId="S::thomas.claesen@edt.zone::e992c914-9a0d-48ed-8524-55457b30409f" providerId="AD" clId="Web-{CBEEFBAC-BEBE-B724-0CD5-CC81C7778306}" dt="2023-08-03T08:40:49.176" v="51"/>
          <ac:picMkLst>
            <pc:docMk/>
            <pc:sldMk cId="3759950717" sldId="536"/>
            <ac:picMk id="4" creationId="{DEE3E665-62D1-FD7E-7C8F-3F792AB433BC}"/>
          </ac:picMkLst>
        </pc:picChg>
        <pc:picChg chg="add del">
          <ac:chgData name="Thomas Claesen" userId="S::thomas.claesen@edt.zone::e992c914-9a0d-48ed-8524-55457b30409f" providerId="AD" clId="Web-{CBEEFBAC-BEBE-B724-0CD5-CC81C7778306}" dt="2023-08-03T08:40:50.926" v="52"/>
          <ac:picMkLst>
            <pc:docMk/>
            <pc:sldMk cId="3759950717" sldId="536"/>
            <ac:picMk id="5" creationId="{48A75212-C7F1-622E-024B-8569520274D7}"/>
          </ac:picMkLst>
        </pc:picChg>
        <pc:picChg chg="add mod">
          <ac:chgData name="Thomas Claesen" userId="S::thomas.claesen@edt.zone::e992c914-9a0d-48ed-8524-55457b30409f" providerId="AD" clId="Web-{CBEEFBAC-BEBE-B724-0CD5-CC81C7778306}" dt="2023-08-03T08:41:04.707" v="58" actId="1076"/>
          <ac:picMkLst>
            <pc:docMk/>
            <pc:sldMk cId="3759950717" sldId="536"/>
            <ac:picMk id="6" creationId="{413479CF-C45C-98AF-4A2C-F3FB0E469365}"/>
          </ac:picMkLst>
        </pc:picChg>
      </pc:sldChg>
      <pc:sldChg chg="addSp delSp modSp add replId">
        <pc:chgData name="Thomas Claesen" userId="S::thomas.claesen@edt.zone::e992c914-9a0d-48ed-8524-55457b30409f" providerId="AD" clId="Web-{CBEEFBAC-BEBE-B724-0CD5-CC81C7778306}" dt="2023-08-03T08:45:01.731" v="94" actId="20577"/>
        <pc:sldMkLst>
          <pc:docMk/>
          <pc:sldMk cId="4033480635" sldId="537"/>
        </pc:sldMkLst>
        <pc:spChg chg="mod">
          <ac:chgData name="Thomas Claesen" userId="S::thomas.claesen@edt.zone::e992c914-9a0d-48ed-8524-55457b30409f" providerId="AD" clId="Web-{CBEEFBAC-BEBE-B724-0CD5-CC81C7778306}" dt="2023-08-03T08:45:01.731" v="94" actId="20577"/>
          <ac:spMkLst>
            <pc:docMk/>
            <pc:sldMk cId="4033480635" sldId="537"/>
            <ac:spMk id="2" creationId="{9EBC4579-C503-F5AB-F28E-5CF708BF72DB}"/>
          </ac:spMkLst>
        </pc:spChg>
        <pc:picChg chg="add mod">
          <ac:chgData name="Thomas Claesen" userId="S::thomas.claesen@edt.zone::e992c914-9a0d-48ed-8524-55457b30409f" providerId="AD" clId="Web-{CBEEFBAC-BEBE-B724-0CD5-CC81C7778306}" dt="2023-08-03T08:44:17.182" v="67" actId="1076"/>
          <ac:picMkLst>
            <pc:docMk/>
            <pc:sldMk cId="4033480635" sldId="537"/>
            <ac:picMk id="3" creationId="{9A8A63D9-2DA0-CE26-812C-75076F7DD848}"/>
          </ac:picMkLst>
        </pc:picChg>
        <pc:picChg chg="del">
          <ac:chgData name="Thomas Claesen" userId="S::thomas.claesen@edt.zone::e992c914-9a0d-48ed-8524-55457b30409f" providerId="AD" clId="Web-{CBEEFBAC-BEBE-B724-0CD5-CC81C7778306}" dt="2023-08-03T08:44:02.213" v="60"/>
          <ac:picMkLst>
            <pc:docMk/>
            <pc:sldMk cId="4033480635" sldId="537"/>
            <ac:picMk id="6" creationId="{413479CF-C45C-98AF-4A2C-F3FB0E469365}"/>
          </ac:picMkLst>
        </pc:picChg>
      </pc:sldChg>
    </pc:docChg>
  </pc:docChgLst>
</pc:chgInfo>
</file>

<file path=ppt/media/image11.png>
</file>

<file path=ppt/media/image12.png>
</file>

<file path=ppt/media/image15.jpeg>
</file>

<file path=ppt/media/image16.jpeg>
</file>

<file path=ppt/media/image17.jpeg>
</file>

<file path=ppt/media/image2.jpe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emf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png"/><Relationship Id="rId4" Type="http://schemas.openxmlformats.org/officeDocument/2006/relationships/image" Target="../media/image6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5BA7523-4F54-BAEF-B498-72C22244E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485775"/>
            <a:ext cx="2559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5938" y="1169988"/>
            <a:ext cx="5235638" cy="196691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n-lt"/>
              </a:defRPr>
            </a:lvl1pPr>
            <a:lvl2pPr marL="457200" indent="0">
              <a:buFontTx/>
              <a:buNone/>
              <a:defRPr sz="2000" b="1" i="0">
                <a:solidFill>
                  <a:srgbClr val="99CC33"/>
                </a:solidFill>
                <a:latin typeface="TheSans 6-SemiBold" panose="02000403000000000003" pitchFamily="2" charset="77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Placeholder 13" descr="A picture containing cloud, night sky&#10;&#10;Description automatically generated">
            <a:extLst>
              <a:ext uri="{FF2B5EF4-FFF2-40B4-BE49-F238E27FC236}">
                <a16:creationId xmlns:a16="http://schemas.microsoft.com/office/drawing/2014/main" id="{C341A7D7-6D95-EAD1-A0D3-C5037D9967C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" b="406"/>
          <a:stretch>
            <a:fillRect/>
          </a:stretch>
        </p:blipFill>
        <p:spPr bwMode="auto">
          <a:xfrm>
            <a:off x="0" y="3273425"/>
            <a:ext cx="12192000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Placeholder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78CC8AE-7739-4974-1F09-CA9A1F80AEB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4" b="1424"/>
          <a:stretch>
            <a:fillRect/>
          </a:stretch>
        </p:blipFill>
        <p:spPr bwMode="auto">
          <a:xfrm>
            <a:off x="6872288" y="666750"/>
            <a:ext cx="5062537" cy="582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068226-EC55-41BC-AC0D-50E3B556E745}"/>
              </a:ext>
            </a:extLst>
          </p:cNvPr>
          <p:cNvSpPr txBox="1"/>
          <p:nvPr userDrawn="1"/>
        </p:nvSpPr>
        <p:spPr>
          <a:xfrm>
            <a:off x="9335911" y="6321778"/>
            <a:ext cx="2598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Commercial-in-Confidence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B34964-E7A9-5F22-BBAF-342637C97C0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825676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30388247-E815-850B-C5A0-CDC8772C1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A6351B2-F943-639E-A6B2-82C982C8E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AC9AB8E8-E33B-26DB-B7B8-0B197FD2F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2" y="1402983"/>
            <a:ext cx="5186362" cy="58470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aseline="0">
                <a:solidFill>
                  <a:srgbClr val="99CC33"/>
                </a:solidFill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2400" baseline="0">
                <a:solidFill>
                  <a:srgbClr val="99CC33"/>
                </a:solidFill>
                <a:latin typeface="+mj-lt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397E35E-B91B-0415-BD1D-8CA936B45FC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0B562895-FF39-1345-1168-CB76AE2A0A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2" y="2250892"/>
            <a:ext cx="5329238" cy="1671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98AFD7-93AB-9F1C-9997-77B510CD1CC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65847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085F50A5-0D57-605D-4E08-11561A246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B7064208-ABA4-14FB-8420-A977111C01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6C93B4AF-E23C-5A6F-3884-5CED74497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66763" y="1219200"/>
            <a:ext cx="5843587" cy="6619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2551A7FA-EFB9-7FAD-3D55-F6860216318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282BD4E-4759-01E3-6CC9-07C8592C3F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045F43-4C87-C1BF-B551-CE3F8A81339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275494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77740C6D-95F2-5872-3E7A-99CB1B9DC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DC2E48AA-3081-3A97-7709-5910B66C4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78F266D6-B5F2-1029-A233-5DF57565D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66763" y="1219200"/>
            <a:ext cx="5843587" cy="6619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F5A4F2F9-670B-C6E3-C861-A724D02442A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B3551B4-4DD2-827F-F93A-A83C24D22B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1B19B0-C025-440C-F237-A16A45E680E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4131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BF256B36-FF59-BFFD-B2D0-2E7E0897A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1EC129D4-B33C-7912-189C-A219FBA9D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93B03794-3CFE-FDDB-A864-56957846D2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66763" y="1219200"/>
            <a:ext cx="5843587" cy="6619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6BCEB7D1-35A5-F5C4-8989-931192D6ACB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29567734-A573-8F02-DA78-2C6F942B4E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A5D0C-9018-0090-8EE3-75B514FC4385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720948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5BA7523-4F54-BAEF-B498-72C22244E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485775"/>
            <a:ext cx="2559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273552"/>
            <a:ext cx="12192000" cy="25200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848856" y="666750"/>
            <a:ext cx="4928807" cy="582612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5938" y="1169988"/>
            <a:ext cx="5235638" cy="196691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n-lt"/>
              </a:defRPr>
            </a:lvl1pPr>
            <a:lvl2pPr marL="457200" indent="0">
              <a:buFontTx/>
              <a:buNone/>
              <a:defRPr sz="2000" b="1" i="0">
                <a:solidFill>
                  <a:srgbClr val="99CC33"/>
                </a:solidFill>
                <a:latin typeface="TheSans 6-SemiBold" panose="02000403000000000003" pitchFamily="2" charset="77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7256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E1C5EF-100F-AD9F-13B2-83BD79C513CC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3D7F30-D746-8E39-454A-8F893D54BDF4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7C1C7558-A950-7D07-7A2D-290E63D7A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7F0C4E43-0FFC-9429-13A7-4DAA486087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887121" y="1630172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46149" y="536130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845751" y="1912946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3629CCDA-3725-2CFC-1145-9C1ABB05D12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31C3CD71-C657-07AD-6837-3662D9E652D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6138" y="3018720"/>
            <a:ext cx="5048250" cy="2078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A4AACF-4D42-2CA5-B624-4E4F7D409BC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6030933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4BBC2D3-4A03-5C02-E33B-4858435D5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5972AC45-D68C-6CEF-A7A4-AA6D5928EC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4383B903-D2C4-A492-AEDC-8562A42A6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29" y="2731382"/>
            <a:ext cx="6414541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36F1F1C3-963C-1E2D-5190-002F214E601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0B23F28-4793-67EB-8876-D0865767A3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36625" y="3462866"/>
            <a:ext cx="6415088" cy="237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8138C-8E23-64EC-62F4-D1E7F52DED1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4790539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3ABD9127-DA3E-8F21-518E-E4280F24A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DCC47FC4-456C-5A5D-D516-4565C3631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536774-3F96-DACD-1948-5307C4F2283E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9">
            <a:extLst>
              <a:ext uri="{FF2B5EF4-FFF2-40B4-BE49-F238E27FC236}">
                <a16:creationId xmlns:a16="http://schemas.microsoft.com/office/drawing/2014/main" id="{751A2F17-A95C-BBE0-6DF0-DDDEFC343D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444818" y="131596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052389" y="536130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051991" y="1912946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5051991" y="2774616"/>
            <a:ext cx="5048822" cy="23717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13D00CDC-66B7-EBC9-1345-FFFA48DDB08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531812-599C-2AFD-7BBB-56C57DD1659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2781021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>
            <a:extLst>
              <a:ext uri="{FF2B5EF4-FFF2-40B4-BE49-F238E27FC236}">
                <a16:creationId xmlns:a16="http://schemas.microsoft.com/office/drawing/2014/main" id="{EC947992-4847-9792-8B8D-49AC6E6D1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9">
            <a:extLst>
              <a:ext uri="{FF2B5EF4-FFF2-40B4-BE49-F238E27FC236}">
                <a16:creationId xmlns:a16="http://schemas.microsoft.com/office/drawing/2014/main" id="{597CB051-F8A8-2891-428B-220331685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E8686712-21F0-22C4-84BE-D2F06F2736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6096000" y="2447126"/>
            <a:ext cx="4549775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A66C8106-2718-27DC-0CDD-1EA2A76A82E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BFEEA52A-399B-4902-F075-B7254B25D0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</a:blip>
          <a:srcRect t="26129" b="9317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B1E66BA-5448-E519-9144-707401344BF9}"/>
              </a:ext>
            </a:extLst>
          </p:cNvPr>
          <p:cNvSpPr/>
          <p:nvPr userDrawn="1"/>
        </p:nvSpPr>
        <p:spPr>
          <a:xfrm>
            <a:off x="5752214" y="0"/>
            <a:ext cx="6439786" cy="6184834"/>
          </a:xfrm>
          <a:prstGeom prst="rect">
            <a:avLst/>
          </a:prstGeom>
          <a:solidFill>
            <a:srgbClr val="CAE6E7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FB6850-2404-6DC6-09EB-37D30300E62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B302685-28DA-E5B4-02DB-B91653E01E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3293" y="2447126"/>
            <a:ext cx="4549775" cy="2509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9291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1.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">
            <a:extLst>
              <a:ext uri="{FF2B5EF4-FFF2-40B4-BE49-F238E27FC236}">
                <a16:creationId xmlns:a16="http://schemas.microsoft.com/office/drawing/2014/main" id="{89EEFDFB-382E-808E-9ABF-0B75D0B26DD9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7176CF28-4684-726A-B953-295725760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D472364E-90A5-AB93-5480-133185DBC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7F891F57-079C-A49B-A67A-026C9A1EF8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05D873-729E-9D29-AB97-19B2D029387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3D96F80-9E83-F002-7E0D-F01BCFA4BB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58102" y="2167578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085E4-7807-0462-B8F2-26B28945E04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97483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19A022-E22A-958B-C88D-0A0C0660C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5D350CA4-7246-F4F8-86D5-F92B137203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3F14BF8B-5002-9BF8-84D1-06027AB5D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311F2E58-8C82-8809-37D1-A1B2A23AC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6760" y="1245006"/>
            <a:ext cx="9475797" cy="4076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6683FFD-0A9F-98BC-3928-3933CD089B0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E97A11-8D3F-DD01-493B-38F6C6F47C2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66181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0BAEB913-0CB5-200E-3F9C-92645CBF5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AC547C23-4CB1-105E-A3E7-9C52ADBDC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B275E52B-ACE8-D739-CE8E-F21177CDC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31860" y="1188658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631860" y="2387564"/>
            <a:ext cx="6177313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599C3F-D0B7-C167-25F3-0B17490CB39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55E69D57-E4E6-4C3A-4EBA-859AC84094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7E0ED4-E30D-5A21-0BB8-ADA7E30F1DF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277341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66715C7-8DED-A583-71F9-747CACABB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9DFE107D-E787-7EB8-755A-F83B26163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1A9858AA-1AF5-3102-F351-C782F14A7E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311" y="174869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44818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5326063" y="3175190"/>
            <a:ext cx="5118417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AAEDEA-1A7D-2FCB-4FE5-3E455352F2C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5ABA7C-B76B-5216-5FF9-5A803E04D34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9614657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B9A24-F14B-F50E-54F3-6779E5ECC80E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Freeform 17">
            <a:extLst>
              <a:ext uri="{FF2B5EF4-FFF2-40B4-BE49-F238E27FC236}">
                <a16:creationId xmlns:a16="http://schemas.microsoft.com/office/drawing/2014/main" id="{0E3D6864-C12F-9C75-DEA6-FA4BDFF2DEAE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A5DFC499-637F-D366-F5EA-A616F0BF7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F3059E9E-5B3C-F998-243E-D25E7785C2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107F8012-9F5B-9409-7FA0-4EAF6F5873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1311631" y="536130"/>
            <a:ext cx="530223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051991" y="1660314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5051992" y="2499140"/>
            <a:ext cx="5048822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DEEBDAE6-5984-6AC7-1375-D1E0E56BDB4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0F2C41-3A09-9EFF-BDC7-57C4028309D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4819100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4A10EBF7-13D2-2C31-AE61-9E94B5CD3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B537C9FC-F73E-2EEC-6862-41A12DC5D5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C9AC4FDE-E606-C8F2-F857-1C33E947E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29" y="2731382"/>
            <a:ext cx="6414541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28051" y="3488774"/>
            <a:ext cx="6414541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5BC99965-D983-1831-999D-14C945F521D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95703-F15C-D546-971C-7C0E2215CB18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180669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99B5B7C-EFDA-CBC5-7F61-5DEF701CA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485775"/>
            <a:ext cx="2559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5938" y="1169988"/>
            <a:ext cx="5235638" cy="196691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n-lt"/>
              </a:defRPr>
            </a:lvl1pPr>
            <a:lvl2pPr marL="457200" indent="0">
              <a:buFontTx/>
              <a:buNone/>
              <a:defRPr sz="2000" b="1" i="0">
                <a:solidFill>
                  <a:srgbClr val="99CC33"/>
                </a:solidFill>
                <a:latin typeface="TheSans 6-SemiBold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273552"/>
            <a:ext cx="12192000" cy="2520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848856" y="666750"/>
            <a:ext cx="4928807" cy="58261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638496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2B6FDA-6AC9-177D-7EE4-7F5C8B87C684}"/>
              </a:ext>
            </a:extLst>
          </p:cNvPr>
          <p:cNvCxnSpPr>
            <a:cxnSpLocks/>
          </p:cNvCxnSpPr>
          <p:nvPr/>
        </p:nvCxnSpPr>
        <p:spPr>
          <a:xfrm>
            <a:off x="6103938" y="1733550"/>
            <a:ext cx="0" cy="4251325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DA6FA86-EC60-40BA-4303-D2D735F29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8">
            <a:extLst>
              <a:ext uri="{FF2B5EF4-FFF2-40B4-BE49-F238E27FC236}">
                <a16:creationId xmlns:a16="http://schemas.microsoft.com/office/drawing/2014/main" id="{05EFF641-69FE-6841-3E3D-2D073F30FD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2" name="Picture 9">
            <a:extLst>
              <a:ext uri="{FF2B5EF4-FFF2-40B4-BE49-F238E27FC236}">
                <a16:creationId xmlns:a16="http://schemas.microsoft.com/office/drawing/2014/main" id="{8644E759-0D9F-EB8D-D156-FA8BF34B9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357731" y="1712177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6357936" y="2478312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6"/>
          </p:nvPr>
        </p:nvSpPr>
        <p:spPr>
          <a:xfrm>
            <a:off x="6357938" y="3030889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7"/>
          </p:nvPr>
        </p:nvSpPr>
        <p:spPr>
          <a:xfrm>
            <a:off x="6357731" y="3639838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357936" y="4405973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6357938" y="4958550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0" y="1873251"/>
            <a:ext cx="1289303" cy="67316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46133" y="2771854"/>
            <a:ext cx="813291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746133" y="3916102"/>
            <a:ext cx="813292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3"/>
          </p:nvPr>
        </p:nvSpPr>
        <p:spPr>
          <a:xfrm>
            <a:off x="4746131" y="5060350"/>
            <a:ext cx="813293" cy="1058611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66762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70835" y="1874018"/>
            <a:ext cx="3686175" cy="1266825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AFE81BC1-F5DC-4662-59DB-932E0F05BC0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D11C9E-6A0B-7F00-81AB-512CB92B348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2773766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DA72EE8-C53A-1BFE-3820-342476011BAD}"/>
              </a:ext>
            </a:extLst>
          </p:cNvPr>
          <p:cNvCxnSpPr>
            <a:cxnSpLocks/>
          </p:cNvCxnSpPr>
          <p:nvPr/>
        </p:nvCxnSpPr>
        <p:spPr>
          <a:xfrm>
            <a:off x="6103938" y="1733550"/>
            <a:ext cx="0" cy="4251325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7">
            <a:extLst>
              <a:ext uri="{FF2B5EF4-FFF2-40B4-BE49-F238E27FC236}">
                <a16:creationId xmlns:a16="http://schemas.microsoft.com/office/drawing/2014/main" id="{0108C83A-FFDF-8BC0-14E3-4BC218775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FD677B42-5D89-EFFE-7541-582C85C840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0D9123-36E6-ADDF-A3D0-230DBD60E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70835" y="1874018"/>
            <a:ext cx="3686175" cy="1266825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357731" y="1712177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6357936" y="2478312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6"/>
          </p:nvPr>
        </p:nvSpPr>
        <p:spPr>
          <a:xfrm>
            <a:off x="6357938" y="3030889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7"/>
          </p:nvPr>
        </p:nvSpPr>
        <p:spPr>
          <a:xfrm>
            <a:off x="6357731" y="3639838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357936" y="4405973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6357938" y="4958550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0" y="1873251"/>
            <a:ext cx="1289303" cy="67316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46133" y="2771854"/>
            <a:ext cx="813291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746133" y="3916102"/>
            <a:ext cx="813292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3"/>
          </p:nvPr>
        </p:nvSpPr>
        <p:spPr>
          <a:xfrm>
            <a:off x="4746131" y="5060350"/>
            <a:ext cx="813293" cy="1058611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66762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D67DBC0B-4F3A-9C80-B8D4-2DD5C00FF97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24F191-7B63-E4B7-8D3E-9930A592CB3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0509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1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C22DD74-195F-536F-44D1-8E2B9C2D1ADC}"/>
              </a:ext>
            </a:extLst>
          </p:cNvPr>
          <p:cNvCxnSpPr>
            <a:cxnSpLocks/>
          </p:cNvCxnSpPr>
          <p:nvPr/>
        </p:nvCxnSpPr>
        <p:spPr>
          <a:xfrm>
            <a:off x="6103938" y="1733550"/>
            <a:ext cx="0" cy="4251325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>
            <a:extLst>
              <a:ext uri="{FF2B5EF4-FFF2-40B4-BE49-F238E27FC236}">
                <a16:creationId xmlns:a16="http://schemas.microsoft.com/office/drawing/2014/main" id="{4B1B8BAB-49D2-E9F1-8BEF-9732C6AE8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5C21027C-4625-A401-B4B3-7F3FD61D92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2D7969-829F-405E-C7DE-05D2BA70F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70835" y="1874018"/>
            <a:ext cx="3686175" cy="1266825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357731" y="1712177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6357936" y="2478312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6"/>
          </p:nvPr>
        </p:nvSpPr>
        <p:spPr>
          <a:xfrm>
            <a:off x="6357938" y="3030889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7"/>
          </p:nvPr>
        </p:nvSpPr>
        <p:spPr>
          <a:xfrm>
            <a:off x="6357731" y="3639838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357936" y="4405973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6357938" y="4958550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0" y="1873251"/>
            <a:ext cx="1289303" cy="67316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46133" y="2771854"/>
            <a:ext cx="813291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746133" y="3916102"/>
            <a:ext cx="813292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3"/>
          </p:nvPr>
        </p:nvSpPr>
        <p:spPr>
          <a:xfrm>
            <a:off x="4746131" y="5060350"/>
            <a:ext cx="813293" cy="1058611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66762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4D6C3C56-8F2B-9B6F-0FBD-5A3D6A85D14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6F941C-E019-19E4-6B46-F28B7035CE7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821274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1.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">
            <a:extLst>
              <a:ext uri="{FF2B5EF4-FFF2-40B4-BE49-F238E27FC236}">
                <a16:creationId xmlns:a16="http://schemas.microsoft.com/office/drawing/2014/main" id="{A5AE3186-4579-DA37-454C-0651470C6697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5085658C-0E33-F0EE-7C5D-B9224CEEE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CFCF2D-5518-847D-8122-99458FC50EBD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D4D11F8D-479B-5495-088A-C8BE88003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525" y="2573338"/>
            <a:ext cx="631825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058A9AFB-CF8E-9F99-90FC-4FFDE0E99B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0711EE4E-807A-B0D7-65E0-198EA316F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215377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215377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4142583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42583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131394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6131394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811564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811564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287269" y="2350415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6080" y="2368419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6264891" y="2379214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249139" y="2403063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6791AFE3-0AA8-AB41-C709-4EEB59D25D8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05A08F-7ADE-8BD6-DF46-2BD9C215C94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6276815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BC58F0-6BDA-6F3E-0C91-560517762DE8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22">
            <a:extLst>
              <a:ext uri="{FF2B5EF4-FFF2-40B4-BE49-F238E27FC236}">
                <a16:creationId xmlns:a16="http://schemas.microsoft.com/office/drawing/2014/main" id="{165669E5-4BF1-9C83-5164-6AE733C02A21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787B2D6C-47BA-683E-5FA6-35C208B4E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73B57A47-02E0-276D-288E-7765E080B9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3ECFEE94-832A-2B35-83CD-A048ADAEF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215377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215377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4142583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131394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6131394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811564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42583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811564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287269" y="2350415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6080" y="2368419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6264891" y="2379214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249139" y="2403063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68F30A39-4600-6B60-E137-5990527849F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F2612F-4572-0F28-0A07-37C1CCE8511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16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4648F977-0FAB-335F-5376-3B29045BB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002CD8F9-110F-B359-549D-D57D87C7E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0ED036EC-33EF-9442-E38A-B790A64360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6760" y="1245006"/>
            <a:ext cx="9475797" cy="4076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C3B2E7F-8FBE-64FC-AC83-B5AFBDCFFD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4028F9F-DEE3-A121-5966-1D6C869B099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76D2F-ED98-BA0C-8169-14B2CEDD290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3089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673C33-38AF-D27C-7C26-5A3C96B8CA9B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22">
            <a:extLst>
              <a:ext uri="{FF2B5EF4-FFF2-40B4-BE49-F238E27FC236}">
                <a16:creationId xmlns:a16="http://schemas.microsoft.com/office/drawing/2014/main" id="{0773E5A9-34E4-C1E8-D9C1-E392AB4C7815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F2D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ED6D27B7-E65B-0825-810D-3FED304F8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43162E3E-A7AA-AB61-3409-3085CE1C94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3DF0788B-C97B-5397-82BF-DDBE984CF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215377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215377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4142583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131394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6131394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811564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42583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811564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287269" y="2350415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6080" y="2368419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6264891" y="2379214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249139" y="2403063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63DD199A-8263-E006-9DC3-95E1EF4F63D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76463F-03E8-1AC4-AF7E-E87550735B9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609141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687F483-BCA0-B318-ABB3-4C8BB6C20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1401FEE0-0B62-D0C9-503C-2D051E048B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439B8D34-0BDA-0F3C-E37A-B1C02426C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888F3E9-9AD4-E912-F677-FE3A50831126}"/>
              </a:ext>
            </a:extLst>
          </p:cNvPr>
          <p:cNvCxnSpPr>
            <a:cxnSpLocks/>
          </p:cNvCxnSpPr>
          <p:nvPr/>
        </p:nvCxnSpPr>
        <p:spPr>
          <a:xfrm>
            <a:off x="669925" y="531813"/>
            <a:ext cx="0" cy="449421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7452674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67160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3" y="3136900"/>
            <a:ext cx="5186362" cy="584708"/>
          </a:xfrm>
        </p:spPr>
        <p:txBody>
          <a:bodyPr/>
          <a:lstStyle>
            <a:lvl1pPr marL="0" indent="0">
              <a:buFontTx/>
              <a:buNone/>
              <a:defRPr sz="1400" baseline="0"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1400" baseline="0">
                <a:latin typeface="TheSans 7-Bold" panose="02000403000000000003" pitchFamily="2" charset="77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1"/>
            <a:r>
              <a:rPr lang="en-GB"/>
              <a:t>Click to edit Master text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778291" y="3901021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50320E83-EBDD-F030-3314-58D7AA7E4C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A92CD9-40B2-12E4-459E-24DE7C2A6DE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036883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8F57897-7763-35A3-5A11-D7361A686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3169815-23B3-9B55-C02E-5E7CB8A6AA1C}"/>
              </a:ext>
            </a:extLst>
          </p:cNvPr>
          <p:cNvCxnSpPr>
            <a:cxnSpLocks/>
          </p:cNvCxnSpPr>
          <p:nvPr/>
        </p:nvCxnSpPr>
        <p:spPr>
          <a:xfrm>
            <a:off x="669925" y="531813"/>
            <a:ext cx="0" cy="449421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8">
            <a:extLst>
              <a:ext uri="{FF2B5EF4-FFF2-40B4-BE49-F238E27FC236}">
                <a16:creationId xmlns:a16="http://schemas.microsoft.com/office/drawing/2014/main" id="{3F306360-9E02-F089-1603-CE3484873C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237B8D89-9267-0FBE-4026-B228CB514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196138" y="347663"/>
            <a:ext cx="4846637" cy="565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67160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3" y="3136900"/>
            <a:ext cx="5186362" cy="584708"/>
          </a:xfrm>
        </p:spPr>
        <p:txBody>
          <a:bodyPr/>
          <a:lstStyle>
            <a:lvl1pPr marL="0" indent="0">
              <a:buFontTx/>
              <a:buNone/>
              <a:defRPr sz="1400" baseline="0"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1400" baseline="0">
                <a:latin typeface="TheSans 7-Bold" panose="02000403000000000003" pitchFamily="2" charset="77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1"/>
            <a:r>
              <a:rPr lang="en-GB"/>
              <a:t>Click to edit Master text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778291" y="3901021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1233201B-6CF2-1673-1A58-4FD7161EB5B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F92900-9B6B-9048-2CCE-8591A760577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7999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91B0A72C-BBB8-B525-3228-4186EBF0E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076D066-5AB7-2CAB-DD72-A42D20DAC9C8}"/>
              </a:ext>
            </a:extLst>
          </p:cNvPr>
          <p:cNvCxnSpPr>
            <a:cxnSpLocks/>
          </p:cNvCxnSpPr>
          <p:nvPr/>
        </p:nvCxnSpPr>
        <p:spPr>
          <a:xfrm>
            <a:off x="669925" y="531813"/>
            <a:ext cx="0" cy="449421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8">
            <a:extLst>
              <a:ext uri="{FF2B5EF4-FFF2-40B4-BE49-F238E27FC236}">
                <a16:creationId xmlns:a16="http://schemas.microsoft.com/office/drawing/2014/main" id="{7106BD64-3AFE-49B2-7371-8ECBF4E9B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66B19379-AC59-C198-FA6F-8B3AA8F871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6BA872A1-9AFD-86EB-11CA-6769A0E9B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67160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3" y="3136900"/>
            <a:ext cx="5186362" cy="584708"/>
          </a:xfrm>
        </p:spPr>
        <p:txBody>
          <a:bodyPr/>
          <a:lstStyle>
            <a:lvl1pPr marL="0" indent="0">
              <a:buFontTx/>
              <a:buNone/>
              <a:defRPr sz="1400" baseline="0"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1400" baseline="0">
                <a:latin typeface="TheSans 7-Bold" panose="02000403000000000003" pitchFamily="2" charset="77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1"/>
            <a:r>
              <a:rPr lang="en-GB"/>
              <a:t>Click to edit Master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452674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778291" y="3901021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1DD8E0F9-B266-6E0D-613A-40FB59B4FF0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6C3A4B-A700-C427-6336-2E123481C0C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276140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5EFC157B-30E5-23C0-E96B-752384D04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27CC8586-755D-80BB-EC68-FD47A2500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5241FF4-930A-195F-3185-5D08F7D3C9C8}"/>
              </a:ext>
            </a:extLst>
          </p:cNvPr>
          <p:cNvCxnSpPr>
            <a:cxnSpLocks/>
          </p:cNvCxnSpPr>
          <p:nvPr/>
        </p:nvCxnSpPr>
        <p:spPr>
          <a:xfrm>
            <a:off x="5160963" y="531813"/>
            <a:ext cx="0" cy="50673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9">
            <a:extLst>
              <a:ext uri="{FF2B5EF4-FFF2-40B4-BE49-F238E27FC236}">
                <a16:creationId xmlns:a16="http://schemas.microsoft.com/office/drawing/2014/main" id="{1CAC39FF-BC4A-32A2-A382-89E9E72817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44818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5326062" y="3035300"/>
            <a:ext cx="504881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057" y="1504389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326057" y="3559744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644B7148-1C83-7E05-F079-06C1D0A6761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9A6793-0129-6715-B13D-15F661CC7704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29316003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91D1D10B-6FC7-ACDA-F3C5-56EBA5C26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1F9F47E-834C-7EAC-01BD-A5DF57E94D2D}"/>
              </a:ext>
            </a:extLst>
          </p:cNvPr>
          <p:cNvCxnSpPr>
            <a:cxnSpLocks/>
          </p:cNvCxnSpPr>
          <p:nvPr/>
        </p:nvCxnSpPr>
        <p:spPr>
          <a:xfrm>
            <a:off x="5160963" y="531813"/>
            <a:ext cx="0" cy="50673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8">
            <a:extLst>
              <a:ext uri="{FF2B5EF4-FFF2-40B4-BE49-F238E27FC236}">
                <a16:creationId xmlns:a16="http://schemas.microsoft.com/office/drawing/2014/main" id="{763319F1-A4A7-5ACA-AE85-9E568F9D88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0F1C2E5D-2C20-7FCF-E1DE-FFE50A7A5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49355" y="371875"/>
            <a:ext cx="4846637" cy="565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5326062" y="3035300"/>
            <a:ext cx="504881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057" y="1504389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326057" y="3559744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7B4C96C2-72FB-B649-31F7-8E3A234647C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08E76-94E5-7F4F-61D8-3461F3F7F005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3665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7E55526-FC29-B09B-1587-321D9FDB3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B5B876F6-61A7-5981-95BF-D69D69B89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BA904645-9C28-FFDD-27DE-31F08538AB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AAF91BA-ECB6-A8C3-C521-1FCC548BDD6B}"/>
              </a:ext>
            </a:extLst>
          </p:cNvPr>
          <p:cNvCxnSpPr>
            <a:cxnSpLocks/>
          </p:cNvCxnSpPr>
          <p:nvPr/>
        </p:nvCxnSpPr>
        <p:spPr>
          <a:xfrm>
            <a:off x="5160963" y="531813"/>
            <a:ext cx="0" cy="50673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5326062" y="3035300"/>
            <a:ext cx="504881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49355" y="371875"/>
            <a:ext cx="4846637" cy="565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057" y="1504389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326057" y="3559744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816A0262-D31D-CED7-6B0F-8EA6B52A857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6D7A09-1733-0919-1608-039DCB08608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5363261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9DBB6BD9-AAC5-0853-A75E-0D9055C05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6F5EFA0E-FFDE-CA61-822F-B2E429E0D1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047D1C4C-714E-61CF-C804-C7C5E63D3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4EA0CE-A57E-2E70-0DA7-6D45169FD832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11181" y="58357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508" y="1385634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4911181" y="194328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911181" y="267564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11181" y="39663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911181" y="46987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376518C1-8404-DB1E-40DE-2D852718850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AD7EB1-1590-F0DF-B814-D51EB2113875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976698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6BF2DC78-38C9-5B0A-4748-84B6204E3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903410-BFF5-39FF-3CE5-518E32DCDAD1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8">
            <a:extLst>
              <a:ext uri="{FF2B5EF4-FFF2-40B4-BE49-F238E27FC236}">
                <a16:creationId xmlns:a16="http://schemas.microsoft.com/office/drawing/2014/main" id="{B0F54422-DCA8-A205-5331-645ED30731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1FB87CBB-199A-C7E5-7BA2-2B8C23F93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F84D81F-7C83-E078-DCDB-B47EC0731B39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508" y="1385635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11181" y="58357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4911181" y="194328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911181" y="267564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11181" y="39663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911181" y="46987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42D3339D-8E6F-BFF2-E325-9CF0E3C1256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71DB82-096F-C2B6-4C69-8BCF4D50E590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3415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0F1F9E42-C7DE-6A3F-F402-DB4D6CB56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F2E0AF0-1E63-6DF9-2B1A-E61ECFB9B540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8">
            <a:extLst>
              <a:ext uri="{FF2B5EF4-FFF2-40B4-BE49-F238E27FC236}">
                <a16:creationId xmlns:a16="http://schemas.microsoft.com/office/drawing/2014/main" id="{7ECE304A-CBC1-A23F-3FB5-1387C4578D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8CDABEE0-0A92-9511-092E-7AF717B83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9752389-78B9-BE82-CDC0-442C58EA728D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508" y="1385635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11181" y="58357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4911181" y="194328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911181" y="267564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11181" y="39663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911181" y="46987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C2970DE6-BBA3-BBF5-1771-17DBE550102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690A45-CE77-76E2-3967-AF05A10B294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43336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AE77EDC3-8D3F-71AC-89F0-11E97071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7FABDEE9-82D2-EB03-780E-B9595523A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1941AAA8-F118-59C0-EC26-19BF19CA7F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6760" y="1245006"/>
            <a:ext cx="9475797" cy="4076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ABE9A66E-4B10-90F7-964A-68308F22083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BE182D2C-D8C6-43D5-30F3-A6C6C7316F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51A4DF-3CCD-6128-A60D-B77D3358CD90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2776378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78230C42-C1A0-ABAA-0A9F-6C577DC6C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D36480EB-4A1A-1BD0-3D0B-9462A7C4E2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B71E1B2-CA01-2364-603C-4A1753463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75EA44-624D-9A6E-9DEB-B4AD5A2F9ABC}"/>
              </a:ext>
            </a:extLst>
          </p:cNvPr>
          <p:cNvCxnSpPr>
            <a:cxnSpLocks/>
          </p:cNvCxnSpPr>
          <p:nvPr/>
        </p:nvCxnSpPr>
        <p:spPr>
          <a:xfrm>
            <a:off x="646113" y="531813"/>
            <a:ext cx="0" cy="489426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59805" y="53231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62922" y="139072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59805" y="18518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59805" y="25842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759805" y="387490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59805" y="460726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CCBEAAC0-5479-C80C-C72B-1371D88D3FD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9F2B39-389C-4F31-EC4A-E159C04A0F9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8472526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686C97F-417B-8D2F-3872-98B98315C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AA92B68A-4931-71C1-6415-BB1C503270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8DA120E8-5E76-1C7A-21E5-64E92857D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45EFE1-BF6E-97D2-EF4F-9F85427FD9AC}"/>
              </a:ext>
            </a:extLst>
          </p:cNvPr>
          <p:cNvCxnSpPr>
            <a:cxnSpLocks/>
          </p:cNvCxnSpPr>
          <p:nvPr/>
        </p:nvCxnSpPr>
        <p:spPr>
          <a:xfrm>
            <a:off x="646113" y="531813"/>
            <a:ext cx="0" cy="489426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71631" y="139072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59805" y="53231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59805" y="18518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59805" y="25842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759805" y="387490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59805" y="460726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4DC5F9EB-EC22-EE67-80A0-4278D162F0D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4F1A72-1318-3598-80A3-AC99CAF0E23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0776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5CCB5D55-48C7-F892-11DC-EDCC5942C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48D9AEEB-98F3-52FF-9A89-C0D349333B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3A996DFC-594B-51D3-A967-7841422D8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E6B9B79-7C61-F188-363E-D39F1D5ABA90}"/>
              </a:ext>
            </a:extLst>
          </p:cNvPr>
          <p:cNvCxnSpPr>
            <a:cxnSpLocks/>
          </p:cNvCxnSpPr>
          <p:nvPr/>
        </p:nvCxnSpPr>
        <p:spPr>
          <a:xfrm>
            <a:off x="646113" y="531813"/>
            <a:ext cx="0" cy="489426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62923" y="139072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59805" y="53231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59805" y="18518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59805" y="25842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759805" y="387490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59805" y="460726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A2A264B4-E51C-A259-50CE-6D8ACA607A8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C6AD6D-CB9C-98B2-F12E-7E4C959E100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90672836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DF30C0AC-7933-5D5B-0EE0-057A26D59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203F7C8B-65A1-CE4E-5910-1F9C014180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4C0CCBD4-3EAF-E6F5-98C2-FDA8FBFAF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2" y="466617"/>
            <a:ext cx="614331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800921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144136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1441360" y="5264549"/>
            <a:ext cx="1930695" cy="77398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430171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5418982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5418982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740323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430171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7403230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157485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3563668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552479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753672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9F4A320-654D-A2FF-EDB0-3700A6EC4D4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96844BA4-13FF-2317-425E-5AAA1EDEBC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EBC8F0-8531-82AF-A4E5-70EFD7EEF90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459782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8656357C-5ECA-A560-1678-0F000509B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93287125-F4B2-7732-54A8-3F248F67B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D7F01298-E40D-5E5D-3BB0-E0FC18CF8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800921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144136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1441360" y="5264549"/>
            <a:ext cx="1930695" cy="77398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430171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5418982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5418982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740323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430171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7403230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157485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3563668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552479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753672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2" y="466617"/>
            <a:ext cx="614331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24EE9D4-BB9F-0327-6EA4-A9521D60E47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AC2027-171D-9B8F-24BE-DFF48E2C881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03432D-F752-8C8A-0BF0-1A18870BEC2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8015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FAAEC681-E45F-ADA7-3F25-E35B07472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ECB70895-BCF5-BF25-8100-F20105F787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F95CAB38-7A80-A8F4-1429-9EC7F55FA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800921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144136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1441360" y="5264549"/>
            <a:ext cx="1930695" cy="77398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430171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5418982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5418982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740323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430171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7403230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157485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3563668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552479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753672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2" y="466617"/>
            <a:ext cx="614331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7C696562-6F74-B003-CA55-A56294CB15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5A6D41-DCE7-1123-4A04-52C6438B409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5217E8-6E79-F043-BABA-60B6FDBFBDB2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6108607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03912B6-0E68-782A-82BF-88EF0A3A8DBA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Freeform 17">
            <a:extLst>
              <a:ext uri="{FF2B5EF4-FFF2-40B4-BE49-F238E27FC236}">
                <a16:creationId xmlns:a16="http://schemas.microsoft.com/office/drawing/2014/main" id="{6A65ECBE-3455-B3ED-7F9D-5A38C65552F1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B7CB78-BD1B-CE9F-E8D7-22D39007B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9">
            <a:extLst>
              <a:ext uri="{FF2B5EF4-FFF2-40B4-BE49-F238E27FC236}">
                <a16:creationId xmlns:a16="http://schemas.microsoft.com/office/drawing/2014/main" id="{789E6062-1BA2-903E-4E4B-953AD0545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4F47BFC0-A83D-ABBD-BBC3-D636777FC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167469" y="532395"/>
            <a:ext cx="4549299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67438" y="2076450"/>
            <a:ext cx="4549775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167438" y="3429000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167438" y="3922713"/>
            <a:ext cx="4549775" cy="186848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1652D5A5-7299-C80F-7E81-2E9903A5EB0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34D913-AD56-29BB-7928-425B8822FD6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493886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A79FF0C-0112-8257-CE2D-AB711836DE31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reeform 17">
            <a:extLst>
              <a:ext uri="{FF2B5EF4-FFF2-40B4-BE49-F238E27FC236}">
                <a16:creationId xmlns:a16="http://schemas.microsoft.com/office/drawing/2014/main" id="{D1FB5954-A904-EC55-56B3-42EBCBB7C410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89A466C6-9279-1799-7645-74CA11BB1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986DF44A-4DDA-7A5D-B263-BF8200A4AD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D8C595C5-B2A4-226C-3E66-02F73A5B3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167469" y="532395"/>
            <a:ext cx="4549299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67438" y="2076450"/>
            <a:ext cx="4549775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167438" y="3429000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167438" y="3922713"/>
            <a:ext cx="4549775" cy="186848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9E846015-93B8-1F2B-36EC-D1BEF31CCD0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83F9ED-F7DA-8B90-37C9-0B6FEFD7DB5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07730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AAF1C0-C356-8CD1-355B-05A2CA3AEABA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7">
            <a:extLst>
              <a:ext uri="{FF2B5EF4-FFF2-40B4-BE49-F238E27FC236}">
                <a16:creationId xmlns:a16="http://schemas.microsoft.com/office/drawing/2014/main" id="{77B020D7-7C08-CC23-B577-DD42C4A191AA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F2D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F3C882A6-37FB-A252-43DF-7E7EBCEB6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D46EE9DD-2113-5D3C-95BD-188C984580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1142E795-AC1E-CBE2-4B6B-0DFF2AC11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167469" y="532395"/>
            <a:ext cx="4549299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67438" y="2076450"/>
            <a:ext cx="4549775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167438" y="3429000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167438" y="3922713"/>
            <a:ext cx="4549775" cy="186848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19B4AD96-58B6-89AC-AE6B-0247C45F22A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FF4BBA-E365-F6E1-EB89-296EF4261E6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22882475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8A96F5-912A-65B6-7796-A14D04C3F091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818B86-AF2F-96C4-1184-9C07E9D2290D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BFC864C9-1E29-4B2A-22A7-4121298A4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9">
            <a:extLst>
              <a:ext uri="{FF2B5EF4-FFF2-40B4-BE49-F238E27FC236}">
                <a16:creationId xmlns:a16="http://schemas.microsoft.com/office/drawing/2014/main" id="{44013370-04AC-7445-9A72-BB9B5C4C69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913139"/>
            <a:ext cx="4549299" cy="71118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03764" y="2808647"/>
            <a:ext cx="4549775" cy="119642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03764" y="4161197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solidFill>
                  <a:srgbClr val="99CC33"/>
                </a:solidFill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887121" y="1630172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903763" y="4653403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spcBef>
                <a:spcPts val="0"/>
              </a:spcBef>
              <a:buNone/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1D32C581-5AC6-8B97-FB18-509786A3D20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243347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9C06A98-6859-8667-75FF-7F1141365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2718AED6-B9EE-28AA-4CA4-AF4CC52A94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0150E339-5EBF-93FC-EABB-E7FB22E9C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F6A88654-D26D-F464-D2DB-485DF5727DC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DCDB8F-D0B6-3D9A-97C2-8AE62C3DBA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8663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F9080CF-45D3-73D4-D526-0E8465F075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95512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E65B9A-3915-5496-4734-CAC598CDECB2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300178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8FFAB1-A9A0-528C-BBA9-E26176851522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1A3F12-0A6B-C6FC-D82B-77AA90DDBDDD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4FD9516F-98EE-8CFD-0E3D-7539170FE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5EF227CF-27ED-1452-C469-1818F6FE2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7101402" y="892611"/>
            <a:ext cx="3952678" cy="4793486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913139"/>
            <a:ext cx="4549299" cy="71118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03764" y="2808647"/>
            <a:ext cx="4549775" cy="119642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03764" y="4161197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solidFill>
                  <a:srgbClr val="99CC33"/>
                </a:solidFill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903763" y="4653403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7357707F-7CD8-D11E-7081-66755AC6836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373619903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4F4E1-8766-52F8-3659-C3E20536E691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F2D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2BC7A2-858F-8EF7-E74A-400E0669BFAD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72E997AB-B22E-A8D9-01A6-76823275D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FC73A6DC-DA82-32DB-6163-1ADE5450EC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887121" y="1630172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913139"/>
            <a:ext cx="4549299" cy="71118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03764" y="2808647"/>
            <a:ext cx="4549775" cy="119642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03764" y="4161197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solidFill>
                  <a:srgbClr val="99CC33"/>
                </a:solidFill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903763" y="4653403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908F9B05-DF44-201B-A554-7B3CDFC7AF6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80088686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131F726-52D6-88DD-CD8F-84AF3BEF1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50" y="191928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5CB19C30-0436-1E8D-B9A3-F8D9ED025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888" y="191293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8">
            <a:extLst>
              <a:ext uri="{FF2B5EF4-FFF2-40B4-BE49-F238E27FC236}">
                <a16:creationId xmlns:a16="http://schemas.microsoft.com/office/drawing/2014/main" id="{9BEB2444-7F99-7249-4428-FC3FE92D5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688" y="1916113"/>
            <a:ext cx="2582862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734FE763-7F6B-C007-87B9-572A30738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4165841D-00EE-116E-85C9-36A0832A4A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11">
            <a:extLst>
              <a:ext uri="{FF2B5EF4-FFF2-40B4-BE49-F238E27FC236}">
                <a16:creationId xmlns:a16="http://schemas.microsoft.com/office/drawing/2014/main" id="{C9077221-BA14-732B-FD4A-DAE2DAB82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1" y="466617"/>
            <a:ext cx="828821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437460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4939612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469196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603417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5087281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635153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>
          <a:xfrm>
            <a:off x="2634523" y="4398942"/>
            <a:ext cx="2581401" cy="312249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0"/>
          <p:cNvSpPr>
            <a:spLocks noGrp="1"/>
          </p:cNvSpPr>
          <p:nvPr>
            <p:ph type="body" sz="quarter" idx="18"/>
          </p:nvPr>
        </p:nvSpPr>
        <p:spPr>
          <a:xfrm>
            <a:off x="6136675" y="4398942"/>
            <a:ext cx="2581401" cy="303271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9638828" y="4398943"/>
            <a:ext cx="2553172" cy="300162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2635250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21"/>
          </p:nvPr>
        </p:nvSpPr>
        <p:spPr>
          <a:xfrm>
            <a:off x="6137402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22"/>
          </p:nvPr>
        </p:nvSpPr>
        <p:spPr>
          <a:xfrm>
            <a:off x="9648699" y="4711700"/>
            <a:ext cx="2553172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637803" y="5147859"/>
            <a:ext cx="1654175" cy="57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6136675" y="5133516"/>
            <a:ext cx="2112963" cy="53975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9648699" y="5092846"/>
            <a:ext cx="1838325" cy="86518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1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596668" y="1568015"/>
            <a:ext cx="1002560" cy="986774"/>
          </a:xfrm>
          <a:prstGeom prst="ellipse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03639991-75A0-4C1A-75B0-61355BDCCF5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4EC8B-2734-5FEA-B012-78D4FC6678C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72770442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52B44A9-1676-3836-93BD-9C12D82D7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5538" y="1916113"/>
            <a:ext cx="2593975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49C78B03-57CD-BD06-8186-31F42DB64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4550" y="1916113"/>
            <a:ext cx="2595563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1AF39D41-876E-08AB-9F05-22EDC180B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513" y="1916113"/>
            <a:ext cx="2593975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341C4C52-08E2-78C0-2DB2-3B7BFBBE9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FE9CB336-2F63-F00D-E646-36504B19D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FA1CE658-2D01-A078-2F31-A7F3F2E6A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1" y="466617"/>
            <a:ext cx="828821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437460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4939612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469196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603417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5087281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635153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>
          <a:xfrm>
            <a:off x="2634523" y="4398942"/>
            <a:ext cx="2581401" cy="312249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0"/>
          <p:cNvSpPr>
            <a:spLocks noGrp="1"/>
          </p:cNvSpPr>
          <p:nvPr>
            <p:ph type="body" sz="quarter" idx="18"/>
          </p:nvPr>
        </p:nvSpPr>
        <p:spPr>
          <a:xfrm>
            <a:off x="6136675" y="4398942"/>
            <a:ext cx="2581401" cy="303271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9620540" y="4398943"/>
            <a:ext cx="2553172" cy="300162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2635250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21"/>
          </p:nvPr>
        </p:nvSpPr>
        <p:spPr>
          <a:xfrm>
            <a:off x="6137402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22"/>
          </p:nvPr>
        </p:nvSpPr>
        <p:spPr>
          <a:xfrm>
            <a:off x="9630411" y="4711700"/>
            <a:ext cx="2553172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637803" y="5147859"/>
            <a:ext cx="1654175" cy="57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6136675" y="5133516"/>
            <a:ext cx="2112963" cy="53975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9648699" y="5092846"/>
            <a:ext cx="1838325" cy="86518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596668" y="1568015"/>
            <a:ext cx="1002560" cy="986774"/>
          </a:xfrm>
          <a:prstGeom prst="ellipse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2C9904-79A4-6895-9F53-AB44BD4ACBC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E26DD7-34F7-D393-8FB0-7361F6B5E61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54166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4198FE6-0069-FC45-6CFA-4C9937982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50" y="191928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44F53567-E556-72E5-3603-E4F262329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888" y="191293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50E44EB4-71C3-D297-8A30-B50E57EA0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688" y="1916113"/>
            <a:ext cx="2582862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4CF3CF66-7663-A01E-46BC-349166844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392FB27A-46B8-6B70-1F3D-DFCACEA046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B02E8B61-9812-B82A-D6D5-C7759D36B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437460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4939612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469196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603417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5087281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635153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>
          <a:xfrm>
            <a:off x="2634523" y="4398942"/>
            <a:ext cx="2581401" cy="312249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0"/>
          <p:cNvSpPr>
            <a:spLocks noGrp="1"/>
          </p:cNvSpPr>
          <p:nvPr>
            <p:ph type="body" sz="quarter" idx="18"/>
          </p:nvPr>
        </p:nvSpPr>
        <p:spPr>
          <a:xfrm>
            <a:off x="6136675" y="4398942"/>
            <a:ext cx="2581401" cy="303271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9638828" y="4398943"/>
            <a:ext cx="2553172" cy="300162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2635250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21"/>
          </p:nvPr>
        </p:nvSpPr>
        <p:spPr>
          <a:xfrm>
            <a:off x="6137402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22"/>
          </p:nvPr>
        </p:nvSpPr>
        <p:spPr>
          <a:xfrm>
            <a:off x="9648699" y="4711700"/>
            <a:ext cx="2553172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637803" y="5147859"/>
            <a:ext cx="1654175" cy="57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6136675" y="5133516"/>
            <a:ext cx="2112963" cy="53975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9648699" y="5092846"/>
            <a:ext cx="1838325" cy="86518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596668" y="1568015"/>
            <a:ext cx="1002560" cy="986774"/>
          </a:xfrm>
          <a:prstGeom prst="ellipse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1" y="466617"/>
            <a:ext cx="828821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C0DA6F-B99B-083E-6F7A-59976A73A57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816BB5-181E-E663-1490-16DBCC9B917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6443972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6FFF66E-D1A4-75AB-8E6B-1239340F3563}"/>
              </a:ext>
            </a:extLst>
          </p:cNvPr>
          <p:cNvSpPr/>
          <p:nvPr/>
        </p:nvSpPr>
        <p:spPr>
          <a:xfrm>
            <a:off x="7148513" y="2378075"/>
            <a:ext cx="1871662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77A0E3-F86F-E74B-27C1-31F4CB86C4F7}"/>
              </a:ext>
            </a:extLst>
          </p:cNvPr>
          <p:cNvSpPr/>
          <p:nvPr/>
        </p:nvSpPr>
        <p:spPr>
          <a:xfrm>
            <a:off x="4459288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77273C-FF5A-0169-4B14-5A31852C607E}"/>
              </a:ext>
            </a:extLst>
          </p:cNvPr>
          <p:cNvSpPr/>
          <p:nvPr/>
        </p:nvSpPr>
        <p:spPr>
          <a:xfrm>
            <a:off x="1787525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F93DB306-9266-2270-BAA8-845A467CD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2838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1">
            <a:extLst>
              <a:ext uri="{FF2B5EF4-FFF2-40B4-BE49-F238E27FC236}">
                <a16:creationId xmlns:a16="http://schemas.microsoft.com/office/drawing/2014/main" id="{CCF4210A-4DF0-C623-B355-A0374EBCF3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12">
            <a:extLst>
              <a:ext uri="{FF2B5EF4-FFF2-40B4-BE49-F238E27FC236}">
                <a16:creationId xmlns:a16="http://schemas.microsoft.com/office/drawing/2014/main" id="{C98CAF5D-C46A-8104-0F90-CB7BE1077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633F317C-C718-0BEA-AA9C-D7C0C1C6EC0E}"/>
              </a:ext>
            </a:extLst>
          </p:cNvPr>
          <p:cNvSpPr/>
          <p:nvPr/>
        </p:nvSpPr>
        <p:spPr>
          <a:xfrm>
            <a:off x="2159000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ounded Rectangle 4">
            <a:extLst>
              <a:ext uri="{FF2B5EF4-FFF2-40B4-BE49-F238E27FC236}">
                <a16:creationId xmlns:a16="http://schemas.microsoft.com/office/drawing/2014/main" id="{825BE095-BA28-7C3E-A775-ADC714B1853D}"/>
              </a:ext>
            </a:extLst>
          </p:cNvPr>
          <p:cNvSpPr/>
          <p:nvPr/>
        </p:nvSpPr>
        <p:spPr>
          <a:xfrm>
            <a:off x="4829175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Rounded Rectangle 13">
            <a:extLst>
              <a:ext uri="{FF2B5EF4-FFF2-40B4-BE49-F238E27FC236}">
                <a16:creationId xmlns:a16="http://schemas.microsoft.com/office/drawing/2014/main" id="{35883125-4807-92C9-9906-E024049E3CB2}"/>
              </a:ext>
            </a:extLst>
          </p:cNvPr>
          <p:cNvSpPr/>
          <p:nvPr/>
        </p:nvSpPr>
        <p:spPr>
          <a:xfrm>
            <a:off x="7550150" y="2500313"/>
            <a:ext cx="1131888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85987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85987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53195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453195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219980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7219980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2235133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4904761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1"/>
          </p:nvPr>
        </p:nvSpPr>
        <p:spPr>
          <a:xfrm>
            <a:off x="7616430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F87B6545-3558-3EFF-CF30-10CB30F1FF7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25" name="Picture 24" descr="Background pattern&#10;&#10;Description automatically generated">
            <a:extLst>
              <a:ext uri="{FF2B5EF4-FFF2-40B4-BE49-F238E27FC236}">
                <a16:creationId xmlns:a16="http://schemas.microsoft.com/office/drawing/2014/main" id="{5CFB7902-1869-4720-7784-8BD1E8D9B3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87A4A5-DA70-A405-76FE-D907ADF7C112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2864700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8C4CA2-BB43-F73F-F6EB-E22CCC6DF709}"/>
              </a:ext>
            </a:extLst>
          </p:cNvPr>
          <p:cNvSpPr/>
          <p:nvPr/>
        </p:nvSpPr>
        <p:spPr>
          <a:xfrm>
            <a:off x="7148513" y="2378075"/>
            <a:ext cx="1871662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DF456B-76DB-5BDC-0B8A-6E49BA0BF83E}"/>
              </a:ext>
            </a:extLst>
          </p:cNvPr>
          <p:cNvSpPr/>
          <p:nvPr/>
        </p:nvSpPr>
        <p:spPr>
          <a:xfrm>
            <a:off x="4459288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28ED4E-813D-A5F5-9FC4-B097202530DC}"/>
              </a:ext>
            </a:extLst>
          </p:cNvPr>
          <p:cNvSpPr/>
          <p:nvPr/>
        </p:nvSpPr>
        <p:spPr>
          <a:xfrm>
            <a:off x="1787525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5A520DD6-E62F-E9BF-040A-875753DB3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8B645B31-6155-220A-389A-A3B87EB4DE42}"/>
              </a:ext>
            </a:extLst>
          </p:cNvPr>
          <p:cNvSpPr/>
          <p:nvPr/>
        </p:nvSpPr>
        <p:spPr>
          <a:xfrm>
            <a:off x="2159000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0A4D5C5B-AE85-19DE-0888-4397A68A52BD}"/>
              </a:ext>
            </a:extLst>
          </p:cNvPr>
          <p:cNvSpPr/>
          <p:nvPr/>
        </p:nvSpPr>
        <p:spPr>
          <a:xfrm>
            <a:off x="4829175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131F524-E1BD-A109-5E20-C0A78242530C}"/>
              </a:ext>
            </a:extLst>
          </p:cNvPr>
          <p:cNvSpPr/>
          <p:nvPr/>
        </p:nvSpPr>
        <p:spPr>
          <a:xfrm>
            <a:off x="7550150" y="2500313"/>
            <a:ext cx="1131888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E7E2BD-0D57-FA07-44A9-44275D84F9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20" name="Picture 15">
            <a:extLst>
              <a:ext uri="{FF2B5EF4-FFF2-40B4-BE49-F238E27FC236}">
                <a16:creationId xmlns:a16="http://schemas.microsoft.com/office/drawing/2014/main" id="{C95C4500-B49F-5407-F109-B5DDEE1D2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85987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85987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53195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453195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219980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7219980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2235133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4904761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1"/>
          </p:nvPr>
        </p:nvSpPr>
        <p:spPr>
          <a:xfrm>
            <a:off x="7616430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F5DDC251-08EA-5D9A-3236-6AB4627CE34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FADBA20-5C3D-9EC1-BFD3-DD7CB5246B9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488840-EC75-9D60-4008-11550BF1D5E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74678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F906CF-48A2-1B6D-1EFC-C0703C4A5A0A}"/>
              </a:ext>
            </a:extLst>
          </p:cNvPr>
          <p:cNvSpPr/>
          <p:nvPr/>
        </p:nvSpPr>
        <p:spPr>
          <a:xfrm>
            <a:off x="7148513" y="2378075"/>
            <a:ext cx="1871662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740436-D105-F30B-A50D-BFD4C234BBBF}"/>
              </a:ext>
            </a:extLst>
          </p:cNvPr>
          <p:cNvSpPr/>
          <p:nvPr/>
        </p:nvSpPr>
        <p:spPr>
          <a:xfrm>
            <a:off x="4459288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7809B0-9649-146F-347F-4F8D37544D67}"/>
              </a:ext>
            </a:extLst>
          </p:cNvPr>
          <p:cNvSpPr/>
          <p:nvPr/>
        </p:nvSpPr>
        <p:spPr>
          <a:xfrm>
            <a:off x="1787525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005CBEE6-5650-7C37-9086-D4321D1A2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1">
            <a:extLst>
              <a:ext uri="{FF2B5EF4-FFF2-40B4-BE49-F238E27FC236}">
                <a16:creationId xmlns:a16="http://schemas.microsoft.com/office/drawing/2014/main" id="{35BA4871-2A07-5664-B40B-BA431AA056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12">
            <a:extLst>
              <a:ext uri="{FF2B5EF4-FFF2-40B4-BE49-F238E27FC236}">
                <a16:creationId xmlns:a16="http://schemas.microsoft.com/office/drawing/2014/main" id="{0C04A9AA-8299-5216-36C0-2EA891DB0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D91EEC83-0BBD-4AA5-12B6-9665D00FE3E1}"/>
              </a:ext>
            </a:extLst>
          </p:cNvPr>
          <p:cNvSpPr/>
          <p:nvPr/>
        </p:nvSpPr>
        <p:spPr>
          <a:xfrm>
            <a:off x="2159000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ounded Rectangle 4">
            <a:extLst>
              <a:ext uri="{FF2B5EF4-FFF2-40B4-BE49-F238E27FC236}">
                <a16:creationId xmlns:a16="http://schemas.microsoft.com/office/drawing/2014/main" id="{9CFFA527-7A4D-80FC-FC0E-7B95E20651A9}"/>
              </a:ext>
            </a:extLst>
          </p:cNvPr>
          <p:cNvSpPr/>
          <p:nvPr/>
        </p:nvSpPr>
        <p:spPr>
          <a:xfrm>
            <a:off x="4829175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Rounded Rectangle 13">
            <a:extLst>
              <a:ext uri="{FF2B5EF4-FFF2-40B4-BE49-F238E27FC236}">
                <a16:creationId xmlns:a16="http://schemas.microsoft.com/office/drawing/2014/main" id="{F3380CE4-56FE-97CE-1974-8811B5E736AB}"/>
              </a:ext>
            </a:extLst>
          </p:cNvPr>
          <p:cNvSpPr/>
          <p:nvPr/>
        </p:nvSpPr>
        <p:spPr>
          <a:xfrm>
            <a:off x="7550150" y="2500313"/>
            <a:ext cx="1131888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85987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85987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53195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453195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219980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7219980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2235133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4904761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1"/>
          </p:nvPr>
        </p:nvSpPr>
        <p:spPr>
          <a:xfrm>
            <a:off x="7616430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E4B2632-D0D5-52E2-0354-DC3C043009D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4E9E13E-79AA-408E-7871-C8B7DB9CC0E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17B85A-7D43-200F-B5F6-6F60E8144750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0043512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3B48D4AE-5472-AABA-4857-820CDAB4A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C5A662CE-C1CB-7926-8496-8BAED4923C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F9CDE98D-7BD2-95E9-3A9C-D7A8D188B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51256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4500" y="3647949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5876" y="1435100"/>
            <a:ext cx="3917948" cy="338837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95875" y="3647949"/>
            <a:ext cx="3917949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444500" y="1435101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44500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4595876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444500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4595876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D539A-0641-7651-2517-E393FF22749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CA5DF5F0-3892-1BA4-AC8A-F72B696F08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BDF572-2E73-B768-6597-91F73F5C6AB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9491909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D064090F-4D64-D145-5A7E-E04337194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51C49018-3109-BFF7-31FC-879882182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3848F4-05F3-F0F6-551B-C70D1EE4D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51256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44500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4595876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444500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4595876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4500" y="3647949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5876" y="1435100"/>
            <a:ext cx="3917948" cy="338837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95875" y="3647949"/>
            <a:ext cx="3917949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444500" y="1435101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0219FD-4CF0-D395-689B-57C5F22B8F5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2F6AA3B-663C-6797-A367-7C0B285582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AEFBC8-62D9-B1AA-D845-09A5BC6CFD7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585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BB50B56E-13F3-A7FF-0C23-CEC121CCC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40146539-3645-36BD-CAE4-17CE77B73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E054CC02-387F-30F2-28F3-5CD8CE7E56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57830726-F9C3-460E-8590-E5C9007E53E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BD66174C-AF5E-9E31-108A-45AC847677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8663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F7267B5-92CA-7011-01F8-4CA2F09D89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95512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FADA5B-C6A7-1169-12D4-D9B14B075D7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06958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FFAB71C-CE71-CC5D-C3BF-57367D754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3A0E8C-E69E-78FF-C99C-98C4588C1F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86AE4BC-8F7A-7AB5-926E-F5D649A99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51256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44500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4595876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444500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4595876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4500" y="3647949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5876" y="1435100"/>
            <a:ext cx="3917948" cy="338837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95875" y="3647949"/>
            <a:ext cx="3917949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444500" y="1435101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5461D-BAD6-4009-9B0B-9974C47AB3C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F9EEEB-A77D-29E7-59C1-52D033357EA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99DF50-0FAF-6F48-A7E9-B7596C0BFBA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90290767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171D2327-291C-36CA-F7CD-8810BE7A5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93EBE133-9F9A-9D19-CCE0-0F2E1A28CD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803C0441-2A79-E79C-0601-6C87EB33EE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33055" y="3024606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 marL="628650" indent="-171450">
              <a:spcBef>
                <a:spcPts val="0"/>
              </a:spcBef>
              <a:buFont typeface="Arial" panose="020B0604020202020204" pitchFamily="34" charset="0"/>
              <a:buChar char="•"/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  <a:p>
            <a:pPr lvl="1"/>
            <a:endParaRPr lang="en-GB"/>
          </a:p>
        </p:txBody>
      </p:sp>
      <p:sp>
        <p:nvSpPr>
          <p:cNvPr id="6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33055" y="1358665"/>
            <a:ext cx="6444932" cy="1236961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CEE55C-9F7C-0B4A-4053-BA045704152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E2332C3-8A5A-23C8-7DEE-BFF2BD4DC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F8EBF8-EAA7-52DB-2E42-A67A8984D58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9683653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AE3BF4A4-F4E6-0A5F-A8F1-BD6BACED0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2E3CFC7F-EF13-7A57-D940-CC5B324C0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B7753B3C-A27F-939F-470A-4B9B0C56B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33055" y="3024606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3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33055" y="1358665"/>
            <a:ext cx="6444932" cy="1236961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4E0239-5B5F-EA3F-59EF-D426C543ADC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1A3398-E8CC-B841-60C6-27E21A4F6B4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B3920B-764F-95A4-CBB2-CBFDB7F02D6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11162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7476D7D5-B7D1-6848-71AD-E257BF7DC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1EFF8F7B-A0A8-3129-DBF7-4DD4914C31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C8CFD63C-F52C-D46A-1F7A-2EB06ED55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33055" y="3024606"/>
            <a:ext cx="4549775" cy="167228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3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33055" y="1358665"/>
            <a:ext cx="6444932" cy="1236961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3DB0CD-2B63-3637-2853-0604FD4C56B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6236F8-B8B9-5EA8-002A-E4C18D8381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F97BFA-15F0-CE19-947F-61A690F078A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50079201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01DCB753-7C49-C832-FEA9-620BEE4E1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E7035A9D-9373-FC0F-B21F-CF0C81C4EE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F4C25D65-8D19-9628-2497-E3E4E62F0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30" y="2731382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936930" y="4412615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936930" y="3429000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36930" y="5110232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3574F9-E585-B2EE-A876-752D1795B9C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FCD149-2E04-53FB-4784-829928E4619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49267618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1D2A8B92-AFE3-C299-4A9A-3C516AB22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5D3DBBEE-ED77-716C-724B-709FE73AE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E130654B-C987-3846-BDCC-D2EB13C335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30" y="2731382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936930" y="4412615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936930" y="3429000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36930" y="5110232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0104EF-0189-22C2-1352-E1C8B5C0D19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063EBB-B4BE-A486-0B56-D4EBD70B04C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30060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72562551-4F05-1B25-F674-8A9722464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7E80474C-E357-4959-4CD3-935F390C10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4A320F78-B798-AC68-7C32-45841CCC9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30" y="2731382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936930" y="4412615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936930" y="3429000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36930" y="5110232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FB5912-AF77-2103-39ED-E2FB74B37D9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177E9D-2204-DD23-02B5-42E0E629F0B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427293571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EA324B4C-6C69-E828-C578-1F5E6EC22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78314AAB-4315-805D-D033-F4F537D060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BE00F3C0-07C2-8CDA-5E8B-0FE709EE6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3DC5CE3-C169-57B3-759A-C8233A9C9B94}"/>
              </a:ext>
            </a:extLst>
          </p:cNvPr>
          <p:cNvSpPr/>
          <p:nvPr/>
        </p:nvSpPr>
        <p:spPr>
          <a:xfrm>
            <a:off x="2085975" y="2097088"/>
            <a:ext cx="2228850" cy="22288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0000" y="1015917"/>
            <a:ext cx="5548288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5899999" y="2398244"/>
            <a:ext cx="4277273" cy="2230244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560D4E-0315-A9D3-560E-624B73D5EF0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77F0A-8228-5594-93BF-673A3D33F02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49837801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8C521078-8D7B-87CD-D4E3-2AD710F39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1C9E3BB-D6D0-5C8B-645E-34A8136DADD6}"/>
              </a:ext>
            </a:extLst>
          </p:cNvPr>
          <p:cNvSpPr/>
          <p:nvPr/>
        </p:nvSpPr>
        <p:spPr>
          <a:xfrm>
            <a:off x="2085975" y="2097088"/>
            <a:ext cx="2228850" cy="22288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5A952940-4801-8149-492A-0D30C90052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11E0536B-7769-D291-2116-BA76F7CC8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5899999" y="2398244"/>
            <a:ext cx="4277273" cy="2230244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0000" y="1015917"/>
            <a:ext cx="5548288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1C6BD4-3134-9E2D-5EED-40154EA5632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D09F77-03D6-A7BE-D270-A94754084074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23161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DCC520BB-5A54-BCCD-D8F9-3A6E75C94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1C8095B7-7520-4143-0CF8-6C06DBD51D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DC24A91F-794A-F21C-121D-D825A722C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3FC0882-4748-2D4F-C148-A5C90F295A44}"/>
              </a:ext>
            </a:extLst>
          </p:cNvPr>
          <p:cNvSpPr/>
          <p:nvPr/>
        </p:nvSpPr>
        <p:spPr>
          <a:xfrm>
            <a:off x="2085975" y="2097088"/>
            <a:ext cx="2228850" cy="22288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5899999" y="2398244"/>
            <a:ext cx="4277273" cy="2230244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0000" y="1015917"/>
            <a:ext cx="5548288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FB7BA-B754-21E4-1B2B-0D9BFB722E6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BF057A-3E16-1895-CF2F-708A0AA328B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87883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55A2C1FA-8AB8-94E0-1CAF-86926FA11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2BA0ACDB-2FC7-A22D-8D7D-B3181AC21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2265166C-5DA6-F710-BFB2-D8BA939F1F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5D995073-CE45-0EAE-3125-E0B39F8DCE3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4BADFAD6-79B7-86E4-66DA-2E697BB650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95512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2CD03CCB-E63D-B277-64EE-0E3741611C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8663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745746-F083-250A-385C-CEE9DB280EC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98832236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>
            <a:extLst>
              <a:ext uri="{FF2B5EF4-FFF2-40B4-BE49-F238E27FC236}">
                <a16:creationId xmlns:a16="http://schemas.microsoft.com/office/drawing/2014/main" id="{18F41E8D-024E-B53C-6221-1D60E5193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8F4F594C-9081-96E6-69FD-77EA5D1E4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C814C859-C1C7-E6D6-164C-55F884173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44329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610495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FE3B8A-B1F0-D2A4-A494-F7BC7D13D45F}"/>
              </a:ext>
            </a:extLst>
          </p:cNvPr>
          <p:cNvSpPr/>
          <p:nvPr userDrawn="1"/>
        </p:nvSpPr>
        <p:spPr>
          <a:xfrm>
            <a:off x="5752214" y="0"/>
            <a:ext cx="6439786" cy="6184834"/>
          </a:xfrm>
          <a:prstGeom prst="rect">
            <a:avLst/>
          </a:prstGeom>
          <a:solidFill>
            <a:srgbClr val="CAE6E7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Background pattern&#10;&#10;Description automatically generated">
            <a:extLst>
              <a:ext uri="{FF2B5EF4-FFF2-40B4-BE49-F238E27FC236}">
                <a16:creationId xmlns:a16="http://schemas.microsoft.com/office/drawing/2014/main" id="{CDC497CF-4DA3-4DD9-E6D3-62B731CEF3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</a:blip>
          <a:srcRect t="26129" b="9317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3A9E7B-4B44-EB0E-120C-D81BA067E2B4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3EE474-5C27-FFAC-54DE-48D423CF8A2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45698135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243F80-B6FC-8882-A3B9-A48B7C76153D}"/>
              </a:ext>
            </a:extLst>
          </p:cNvPr>
          <p:cNvSpPr/>
          <p:nvPr/>
        </p:nvSpPr>
        <p:spPr>
          <a:xfrm>
            <a:off x="5751513" y="0"/>
            <a:ext cx="6440487" cy="6184900"/>
          </a:xfrm>
          <a:prstGeom prst="rect">
            <a:avLst/>
          </a:prstGeom>
          <a:solidFill>
            <a:srgbClr val="7E57C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FEB82D30-4DF8-8922-C0C1-DC5066643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A6DDC8BE-6097-4A58-ECBE-CAFA3AADC3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ADA9A17B-2AD9-8B7D-5296-1255B507A9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Resillion Confidential and Proprietary</a:t>
            </a:r>
            <a:endParaRPr lang="en-GB" altLang="en-US" sz="1000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7CBAEB46-13B6-4C66-6C36-BAD2561A2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2">
            <a:extLst>
              <a:ext uri="{FF2B5EF4-FFF2-40B4-BE49-F238E27FC236}">
                <a16:creationId xmlns:a16="http://schemas.microsoft.com/office/drawing/2014/main" id="{057EF199-DDB3-0454-9C8D-3F196A1590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163" y="6465888"/>
            <a:ext cx="267493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BC8B3E-8EE9-AF0B-0F64-A04974D5B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44329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610495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491198A-715B-25E6-1F8F-5897292EB93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3000"/>
          </a:blip>
          <a:srcRect t="17723" b="17723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12A87F-6549-EDF2-128E-3651236D3B61}"/>
              </a:ext>
            </a:extLst>
          </p:cNvPr>
          <p:cNvSpPr txBox="1"/>
          <p:nvPr userDrawn="1"/>
        </p:nvSpPr>
        <p:spPr>
          <a:xfrm>
            <a:off x="5582355" y="6191312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A8A0F5-3D9A-DA96-FFBC-185077A144D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28230" y="6460473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</p:spTree>
    <p:extLst>
      <p:ext uri="{BB962C8B-B14F-4D97-AF65-F5344CB8AC3E}">
        <p14:creationId xmlns:p14="http://schemas.microsoft.com/office/powerpoint/2010/main" val="126210442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9">
            <a:extLst>
              <a:ext uri="{FF2B5EF4-FFF2-40B4-BE49-F238E27FC236}">
                <a16:creationId xmlns:a16="http://schemas.microsoft.com/office/drawing/2014/main" id="{FB437FDD-9246-586D-D03B-8E085DC70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0">
            <a:extLst>
              <a:ext uri="{FF2B5EF4-FFF2-40B4-BE49-F238E27FC236}">
                <a16:creationId xmlns:a16="http://schemas.microsoft.com/office/drawing/2014/main" id="{5996DC7A-FB58-317B-862F-C89DE2E05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EA81119-C8F7-7934-1161-5181FF0DEE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Resillion Confidential and Proprietary</a:t>
            </a:r>
            <a:endParaRPr lang="en-GB" altLang="en-US" sz="1000"/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65F401F6-E0B0-74D9-B7C8-C2841B00C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BD40CA-0AC9-380E-98BC-7B49EF612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14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C546E8-C5F2-C41E-3171-FF0411C7CD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025" y="6464300"/>
            <a:ext cx="26749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44329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610495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8D4DDE-997D-C6F8-39D8-28581FC90A3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14745" y="6456297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A71675-0CD2-55E6-330B-7C78011056D1}"/>
              </a:ext>
            </a:extLst>
          </p:cNvPr>
          <p:cNvSpPr/>
          <p:nvPr userDrawn="1"/>
        </p:nvSpPr>
        <p:spPr>
          <a:xfrm>
            <a:off x="5752214" y="0"/>
            <a:ext cx="6439786" cy="6184834"/>
          </a:xfrm>
          <a:prstGeom prst="rect">
            <a:avLst/>
          </a:prstGeom>
          <a:solidFill>
            <a:srgbClr val="F2DAB2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Background pattern&#10;&#10;Description automatically generated">
            <a:extLst>
              <a:ext uri="{FF2B5EF4-FFF2-40B4-BE49-F238E27FC236}">
                <a16:creationId xmlns:a16="http://schemas.microsoft.com/office/drawing/2014/main" id="{5B6C0514-0EED-364E-47AF-8306B76C41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</a:blip>
          <a:srcRect t="26129" b="9317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DFB9E-7632-A4FE-6ADC-A2951CBBF362}"/>
              </a:ext>
            </a:extLst>
          </p:cNvPr>
          <p:cNvSpPr txBox="1"/>
          <p:nvPr userDrawn="1"/>
        </p:nvSpPr>
        <p:spPr>
          <a:xfrm>
            <a:off x="5305210" y="6187136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1150742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D8474DB3-2DC3-ED45-401B-734A77509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F48367C8-637E-DA00-71BE-261E6ECE2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8FAB2A79-414E-9D8E-D0DD-DDA326D24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3413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639194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5646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574432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528057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8E1EAE-9539-96EA-351B-21B467F562A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AA41F146-1C4E-B204-3B50-32C65154CF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DF8F87-BF56-F0F7-BEAC-BED0B111BDF0}"/>
              </a:ext>
            </a:extLst>
          </p:cNvPr>
          <p:cNvSpPr txBox="1"/>
          <p:nvPr userDrawn="1"/>
        </p:nvSpPr>
        <p:spPr>
          <a:xfrm>
            <a:off x="5582355" y="6187202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55925997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85ED1B64-2546-62EF-7CC1-39DAC1482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C6CE5719-17E8-22C9-18A4-0C709ED308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5E52EB15-1CFA-B2E4-1539-5E5F44E20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3413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639194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5646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574432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528057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568F54-F09B-2FEA-867C-E8353561C5C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0CA357-B72D-B741-F913-8C9DE6D5BA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6F72C6-66F3-E7A1-B201-156EC6C1E85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02870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433973D3-3F38-2621-D743-B9EED23F7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0E3F63D1-950B-2C0E-DD78-3CABA6DE5B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1C88EBDB-9259-565A-46F0-FD8FF2E7E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3413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639194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5646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574432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528057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C60482-98A7-FDD5-5EE8-5DEAEABAF1D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2E071F-50A6-4F5A-2011-B0A62D6D314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96DC74-2C05-295D-D624-54DC8238BA79}"/>
              </a:ext>
            </a:extLst>
          </p:cNvPr>
          <p:cNvSpPr txBox="1"/>
          <p:nvPr userDrawn="1"/>
        </p:nvSpPr>
        <p:spPr>
          <a:xfrm>
            <a:off x="5586786" y="6187202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60865895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657822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Slide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5" descr="A picture containing text, outdoor, night sky&#10;&#10;Description automatically generated">
            <a:extLst>
              <a:ext uri="{FF2B5EF4-FFF2-40B4-BE49-F238E27FC236}">
                <a16:creationId xmlns:a16="http://schemas.microsoft.com/office/drawing/2014/main" id="{987E30CE-DC46-16C6-46F9-7AD082574D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78410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Slide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aquatic mammal&#10;&#10;Description automatically generated">
            <a:extLst>
              <a:ext uri="{FF2B5EF4-FFF2-40B4-BE49-F238E27FC236}">
                <a16:creationId xmlns:a16="http://schemas.microsoft.com/office/drawing/2014/main" id="{EEBADAA0-0638-DEEC-69DB-45DFC6A0690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412408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SlideBe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5">
            <a:extLst>
              <a:ext uri="{FF2B5EF4-FFF2-40B4-BE49-F238E27FC236}">
                <a16:creationId xmlns:a16="http://schemas.microsoft.com/office/drawing/2014/main" id="{A99AA193-491B-66E2-BA48-8E49CBB84A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0179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79AD582-0F15-96AD-553B-5CC748EEC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C64F7319-8554-B03E-1EE6-6704E2A527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615984DB-C560-04D0-A7C7-8C99ADCB2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2" y="1402983"/>
            <a:ext cx="5186362" cy="58470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aseline="0">
                <a:solidFill>
                  <a:srgbClr val="99CC33"/>
                </a:solidFill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2400" baseline="0">
                <a:solidFill>
                  <a:srgbClr val="99CC33"/>
                </a:solidFill>
                <a:latin typeface="+mj-lt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8CB79DBD-01EF-55E4-12EA-CCCC21B48E5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1BC95EC-1D38-17AA-2F75-5E7280BBB2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2" y="2250892"/>
            <a:ext cx="5329238" cy="1671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F0C1EB-7E92-FBD4-D4C5-82D10AA9D50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95463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854AC089-D013-E8C0-068E-66C0C6C60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456FCD91-0B6E-9CD2-7199-9A787E950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38DD64A4-43FA-ADC3-CA4B-073DB53CAD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2" y="1402983"/>
            <a:ext cx="5186362" cy="58470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aseline="0">
                <a:solidFill>
                  <a:srgbClr val="99CC33"/>
                </a:solidFill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2400" baseline="0">
                <a:solidFill>
                  <a:srgbClr val="99CC33"/>
                </a:solidFill>
                <a:latin typeface="+mj-lt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AD10603-120B-7DB0-1CE5-8AA04EF9774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2A7A6B5-9D98-234D-481D-F45CA29012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2" y="2250892"/>
            <a:ext cx="5329238" cy="1671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67CF9-92B1-2FF1-A2CA-67D95D0453E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08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26" Type="http://schemas.openxmlformats.org/officeDocument/2006/relationships/slideLayout" Target="../slideLayouts/slideLayout49.xml"/><Relationship Id="rId39" Type="http://schemas.openxmlformats.org/officeDocument/2006/relationships/slideLayout" Target="../slideLayouts/slideLayout62.xml"/><Relationship Id="rId21" Type="http://schemas.openxmlformats.org/officeDocument/2006/relationships/slideLayout" Target="../slideLayouts/slideLayout44.xml"/><Relationship Id="rId34" Type="http://schemas.openxmlformats.org/officeDocument/2006/relationships/slideLayout" Target="../slideLayouts/slideLayout57.xml"/><Relationship Id="rId42" Type="http://schemas.openxmlformats.org/officeDocument/2006/relationships/slideLayout" Target="../slideLayouts/slideLayout65.xml"/><Relationship Id="rId47" Type="http://schemas.openxmlformats.org/officeDocument/2006/relationships/slideLayout" Target="../slideLayouts/slideLayout70.xml"/><Relationship Id="rId50" Type="http://schemas.openxmlformats.org/officeDocument/2006/relationships/slideLayout" Target="../slideLayouts/slideLayout73.xml"/><Relationship Id="rId55" Type="http://schemas.openxmlformats.org/officeDocument/2006/relationships/slideLayout" Target="../slideLayouts/slideLayout78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55.xml"/><Relationship Id="rId37" Type="http://schemas.openxmlformats.org/officeDocument/2006/relationships/slideLayout" Target="../slideLayouts/slideLayout60.xml"/><Relationship Id="rId40" Type="http://schemas.openxmlformats.org/officeDocument/2006/relationships/slideLayout" Target="../slideLayouts/slideLayout63.xml"/><Relationship Id="rId45" Type="http://schemas.openxmlformats.org/officeDocument/2006/relationships/slideLayout" Target="../slideLayouts/slideLayout68.xml"/><Relationship Id="rId53" Type="http://schemas.openxmlformats.org/officeDocument/2006/relationships/slideLayout" Target="../slideLayouts/slideLayout76.xml"/><Relationship Id="rId5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Relationship Id="rId27" Type="http://schemas.openxmlformats.org/officeDocument/2006/relationships/slideLayout" Target="../slideLayouts/slideLayout50.xml"/><Relationship Id="rId30" Type="http://schemas.openxmlformats.org/officeDocument/2006/relationships/slideLayout" Target="../slideLayouts/slideLayout53.xml"/><Relationship Id="rId35" Type="http://schemas.openxmlformats.org/officeDocument/2006/relationships/slideLayout" Target="../slideLayouts/slideLayout58.xml"/><Relationship Id="rId43" Type="http://schemas.openxmlformats.org/officeDocument/2006/relationships/slideLayout" Target="../slideLayouts/slideLayout66.xml"/><Relationship Id="rId48" Type="http://schemas.openxmlformats.org/officeDocument/2006/relationships/slideLayout" Target="../slideLayouts/slideLayout71.xml"/><Relationship Id="rId56" Type="http://schemas.openxmlformats.org/officeDocument/2006/relationships/slideLayout" Target="../slideLayouts/slideLayout79.xml"/><Relationship Id="rId8" Type="http://schemas.openxmlformats.org/officeDocument/2006/relationships/slideLayout" Target="../slideLayouts/slideLayout31.xml"/><Relationship Id="rId51" Type="http://schemas.openxmlformats.org/officeDocument/2006/relationships/slideLayout" Target="../slideLayouts/slideLayout74.xml"/><Relationship Id="rId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5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56.xml"/><Relationship Id="rId38" Type="http://schemas.openxmlformats.org/officeDocument/2006/relationships/slideLayout" Target="../slideLayouts/slideLayout61.xml"/><Relationship Id="rId46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43.xml"/><Relationship Id="rId41" Type="http://schemas.openxmlformats.org/officeDocument/2006/relationships/slideLayout" Target="../slideLayouts/slideLayout64.xml"/><Relationship Id="rId54" Type="http://schemas.openxmlformats.org/officeDocument/2006/relationships/slideLayout" Target="../slideLayouts/slideLayout77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46.xml"/><Relationship Id="rId28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59.xml"/><Relationship Id="rId49" Type="http://schemas.openxmlformats.org/officeDocument/2006/relationships/slideLayout" Target="../slideLayouts/slideLayout72.xml"/><Relationship Id="rId57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54.xml"/><Relationship Id="rId44" Type="http://schemas.openxmlformats.org/officeDocument/2006/relationships/slideLayout" Target="../slideLayouts/slideLayout67.xml"/><Relationship Id="rId52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EE9583C-B5E3-5F5D-1A7F-1372CCC6B4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961FB2B1-3E4B-E609-7E65-935239CE6D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9D50A-D810-F9C1-F570-231259997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2DA528A2-C6F0-45DB-AC5E-346F3845EF11}" type="datetimeFigureOut">
              <a:rPr lang="en-US"/>
              <a:pPr>
                <a:defRPr/>
              </a:pPr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9E557-BFB8-5D89-E9C9-C4FAE9C88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59305-B991-3EB3-C8F2-AAC70A162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8839254-1B56-45D3-91D9-51C94C0099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7" r:id="rId16"/>
    <p:sldLayoutId id="2147483838" r:id="rId17"/>
    <p:sldLayoutId id="2147483839" r:id="rId18"/>
    <p:sldLayoutId id="2147483840" r:id="rId19"/>
    <p:sldLayoutId id="2147483842" r:id="rId20"/>
    <p:sldLayoutId id="2147483843" r:id="rId21"/>
    <p:sldLayoutId id="2147483844" r:id="rId22"/>
    <p:sldLayoutId id="2147483846" r:id="rId2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rgbClr val="7E57C5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>
            <a:extLst>
              <a:ext uri="{FF2B5EF4-FFF2-40B4-BE49-F238E27FC236}">
                <a16:creationId xmlns:a16="http://schemas.microsoft.com/office/drawing/2014/main" id="{D65EE341-41BE-C4B9-F155-69935DB59E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2051" name="Text Placeholder 2">
            <a:extLst>
              <a:ext uri="{FF2B5EF4-FFF2-40B4-BE49-F238E27FC236}">
                <a16:creationId xmlns:a16="http://schemas.microsoft.com/office/drawing/2014/main" id="{55AEAB50-7028-16A1-AB46-98A02D61B1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8CA2A-5E99-BEC8-BC8E-57D7D95A1D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6DC363C-155F-4764-9C07-657DDB40B92D}" type="datetimeFigureOut">
              <a:rPr lang="en-US"/>
              <a:pPr>
                <a:defRPr/>
              </a:pPr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B841E-3CEC-C34A-30E7-B3408412B0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B68DA-51F1-2D0B-C1E5-082D765CA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C2D3635-21DB-4052-8EB3-3FF3A1C3FF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67C65F-0893-8833-F13A-B7F23F146AD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  <p:sldLayoutId id="2147483873" r:id="rId26"/>
    <p:sldLayoutId id="2147483874" r:id="rId27"/>
    <p:sldLayoutId id="2147483875" r:id="rId28"/>
    <p:sldLayoutId id="2147483876" r:id="rId29"/>
    <p:sldLayoutId id="2147483877" r:id="rId30"/>
    <p:sldLayoutId id="2147483878" r:id="rId31"/>
    <p:sldLayoutId id="2147483879" r:id="rId32"/>
    <p:sldLayoutId id="2147483880" r:id="rId33"/>
    <p:sldLayoutId id="2147483881" r:id="rId34"/>
    <p:sldLayoutId id="2147483882" r:id="rId35"/>
    <p:sldLayoutId id="2147483883" r:id="rId36"/>
    <p:sldLayoutId id="2147483884" r:id="rId37"/>
    <p:sldLayoutId id="2147483885" r:id="rId38"/>
    <p:sldLayoutId id="2147483886" r:id="rId39"/>
    <p:sldLayoutId id="2147483887" r:id="rId40"/>
    <p:sldLayoutId id="2147483888" r:id="rId41"/>
    <p:sldLayoutId id="2147483889" r:id="rId42"/>
    <p:sldLayoutId id="2147483890" r:id="rId43"/>
    <p:sldLayoutId id="2147483891" r:id="rId44"/>
    <p:sldLayoutId id="2147483892" r:id="rId45"/>
    <p:sldLayoutId id="2147483893" r:id="rId46"/>
    <p:sldLayoutId id="2147483894" r:id="rId47"/>
    <p:sldLayoutId id="2147483895" r:id="rId48"/>
    <p:sldLayoutId id="2147483896" r:id="rId49"/>
    <p:sldLayoutId id="2147483897" r:id="rId50"/>
    <p:sldLayoutId id="2147483898" r:id="rId51"/>
    <p:sldLayoutId id="2147483899" r:id="rId52"/>
    <p:sldLayoutId id="2147483900" r:id="rId53"/>
    <p:sldLayoutId id="2147483902" r:id="rId54"/>
    <p:sldLayoutId id="2147483903" r:id="rId55"/>
    <p:sldLayoutId id="2147483904" r:id="rId5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rgbClr val="7E57C5"/>
          </a:solidFill>
          <a:latin typeface="+mn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9pPr>
    </p:titleStyle>
    <p:bodyStyle>
      <a:lvl1pPr marL="2286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EE3B9-22FB-8873-1F80-B63B927F4A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9247" y="1039479"/>
            <a:ext cx="5235638" cy="1966912"/>
          </a:xfrm>
        </p:spPr>
        <p:txBody>
          <a:bodyPr/>
          <a:lstStyle/>
          <a:p>
            <a:r>
              <a:rPr lang="en-BE" sz="3600" dirty="0"/>
              <a:t>Demo – </a:t>
            </a:r>
            <a:r>
              <a:rPr lang="en-US" sz="3600" dirty="0"/>
              <a:t>Pinpoint App</a:t>
            </a:r>
            <a:endParaRPr lang="en-BE" sz="3600" dirty="0"/>
          </a:p>
          <a:p>
            <a:r>
              <a:rPr lang="nl-BE" dirty="0"/>
              <a:t>Client name</a:t>
            </a:r>
            <a:r>
              <a:rPr lang="en-BE" dirty="0"/>
              <a:t> </a:t>
            </a:r>
            <a:r>
              <a:rPr lang="en-BE" sz="2400" dirty="0"/>
              <a:t>– </a:t>
            </a:r>
            <a:r>
              <a:rPr lang="en-US" sz="2400" dirty="0"/>
              <a:t>17 </a:t>
            </a:r>
            <a:r>
              <a:rPr lang="en-US" sz="2400" dirty="0" err="1"/>
              <a:t>nov</a:t>
            </a:r>
            <a:r>
              <a:rPr lang="en-BE" sz="2400" dirty="0"/>
              <a:t>. 2023</a:t>
            </a:r>
            <a:endParaRPr lang="en-BE" dirty="0">
              <a:cs typeface="Calibri"/>
            </a:endParaRPr>
          </a:p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3A2A3-B12B-DB1A-06B2-EC744CBED7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/>
              <a:t>Any questions?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2F5D8B-3A7A-E368-BC98-59C46FA1FF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BE"/>
              <a:t>Thank you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329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/>
              <a:t>Agenda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BE" dirty="0"/>
              <a:t>Scope</a:t>
            </a:r>
            <a:endParaRPr lang="nl-BE" dirty="0"/>
          </a:p>
          <a:p>
            <a:r>
              <a:rPr lang="en-BE" dirty="0"/>
              <a:t>Next steps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0451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 dirty="0">
                <a:latin typeface="Calibri"/>
                <a:cs typeface="Calibri"/>
              </a:rPr>
              <a:t>Action plan last demo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>
                <a:cs typeface="Calibri"/>
              </a:rPr>
              <a:t>Short term</a:t>
            </a:r>
            <a:r>
              <a:rPr lang="en-BE" dirty="0">
                <a:cs typeface="Calibri"/>
              </a:rPr>
              <a:t> </a:t>
            </a:r>
            <a:r>
              <a:rPr lang="en-BE" sz="2400" dirty="0"/>
              <a:t>– In progress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10344476" cy="3876828"/>
          </a:xfrm>
        </p:spPr>
        <p:txBody>
          <a:bodyPr/>
          <a:lstStyle/>
          <a:p>
            <a:r>
              <a:rPr lang="en-US" dirty="0">
                <a:cs typeface="Calibri"/>
              </a:rPr>
              <a:t>…</a:t>
            </a:r>
            <a:endParaRPr lang="en-BE" dirty="0">
              <a:cs typeface="Calibri"/>
            </a:endParaRPr>
          </a:p>
          <a:p>
            <a:pPr marL="457200" lvl="1" indent="0">
              <a:buNone/>
            </a:pPr>
            <a:endParaRPr lang="en-B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2309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 dirty="0"/>
              <a:t>Scope</a:t>
            </a:r>
            <a:r>
              <a:rPr lang="en-US" dirty="0"/>
              <a:t> – Research Frameworks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Performance &amp; user experience</a:t>
            </a:r>
          </a:p>
          <a:p>
            <a:r>
              <a:rPr lang="en-US" dirty="0">
                <a:cs typeface="Calibri"/>
              </a:rPr>
              <a:t>Development speed</a:t>
            </a:r>
          </a:p>
          <a:p>
            <a:r>
              <a:rPr lang="en-US" dirty="0">
                <a:cs typeface="Calibri"/>
              </a:rPr>
              <a:t>Developer Skillset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Flutter</a:t>
            </a:r>
          </a:p>
        </p:txBody>
      </p:sp>
    </p:spTree>
    <p:extLst>
      <p:ext uri="{BB962C8B-B14F-4D97-AF65-F5344CB8AC3E}">
        <p14:creationId xmlns:p14="http://schemas.microsoft.com/office/powerpoint/2010/main" val="1835174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60E16A6-8C14-58B7-AF6D-AF9F1644D2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 – Research Localization Method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83C72-F9F8-380B-E934-BDF0536CBC0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CD99B9-44AC-9259-5F99-3829E7B6D28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Cross-platform compatibility</a:t>
            </a:r>
          </a:p>
          <a:p>
            <a:r>
              <a:rPr lang="en-US" dirty="0"/>
              <a:t>Accuracy</a:t>
            </a:r>
          </a:p>
          <a:p>
            <a:r>
              <a:rPr lang="en-US" dirty="0"/>
              <a:t>Pricing</a:t>
            </a:r>
          </a:p>
          <a:p>
            <a:endParaRPr lang="en-US" dirty="0"/>
          </a:p>
          <a:p>
            <a:r>
              <a:rPr lang="en-US" dirty="0"/>
              <a:t>Outdoors</a:t>
            </a:r>
          </a:p>
          <a:p>
            <a:pPr lvl="1"/>
            <a:r>
              <a:rPr lang="en-US" dirty="0"/>
              <a:t>Flutter Location Dependency</a:t>
            </a:r>
          </a:p>
          <a:p>
            <a:pPr lvl="1"/>
            <a:r>
              <a:rPr lang="en-US" dirty="0"/>
              <a:t>Flutter geolocator Dependency</a:t>
            </a:r>
            <a:endParaRPr lang="en-US" sz="2000" dirty="0"/>
          </a:p>
          <a:p>
            <a:r>
              <a:rPr lang="en-US" dirty="0"/>
              <a:t>Indoors</a:t>
            </a:r>
          </a:p>
          <a:p>
            <a:pPr lvl="1"/>
            <a:r>
              <a:rPr lang="en-US" dirty="0"/>
              <a:t>BLE</a:t>
            </a:r>
          </a:p>
          <a:p>
            <a:pPr lvl="1"/>
            <a:r>
              <a:rPr lang="en-US" dirty="0"/>
              <a:t>WIFI</a:t>
            </a:r>
          </a:p>
          <a:p>
            <a:pPr lvl="1"/>
            <a:r>
              <a:rPr lang="en-US" dirty="0"/>
              <a:t>…</a:t>
            </a:r>
            <a:endParaRPr lang="en-BE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211184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2B20D4-8EBF-A899-24E0-10DB693D26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 – App or Webapp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30761-FB61-E468-69C6-174B8702766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App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69B31E-F5CD-EE22-1200-D796932D57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Performance</a:t>
            </a:r>
          </a:p>
          <a:p>
            <a:pPr lvl="1"/>
            <a:r>
              <a:rPr lang="en-US" dirty="0"/>
              <a:t>Device features</a:t>
            </a:r>
          </a:p>
          <a:p>
            <a:pPr lvl="1"/>
            <a:r>
              <a:rPr lang="en-US" dirty="0"/>
              <a:t>Offline Functionality</a:t>
            </a:r>
          </a:p>
          <a:p>
            <a:pPr lvl="1"/>
            <a:endParaRPr lang="en-US" dirty="0"/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Platform Dependence</a:t>
            </a:r>
          </a:p>
          <a:p>
            <a:pPr lvl="1"/>
            <a:r>
              <a:rPr lang="en-US" dirty="0"/>
              <a:t>Approval &amp; Commissions</a:t>
            </a:r>
          </a:p>
          <a:p>
            <a:pPr lvl="1"/>
            <a:r>
              <a:rPr lang="en-US" dirty="0"/>
              <a:t>Updates and Storage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37171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FF9731-DEDB-0E47-A995-9B8510EC47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 – App or Webapp</a:t>
            </a:r>
            <a:endParaRPr lang="en-BE" dirty="0"/>
          </a:p>
          <a:p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AD0DC-3F70-215A-1E94-BA0C96E459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Webapp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8A17BC-563A-1DB4-E089-72E66C860D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nl-BE" dirty="0"/>
              <a:t>Cross-Platform Compatibility</a:t>
            </a:r>
          </a:p>
          <a:p>
            <a:pPr lvl="1"/>
            <a:r>
              <a:rPr lang="nl-BE" dirty="0"/>
              <a:t>No Installation Required</a:t>
            </a:r>
          </a:p>
          <a:p>
            <a:pPr lvl="1"/>
            <a:r>
              <a:rPr lang="nl-BE" dirty="0"/>
              <a:t>Easier Updates</a:t>
            </a:r>
          </a:p>
          <a:p>
            <a:endParaRPr lang="nl-BE" dirty="0"/>
          </a:p>
          <a:p>
            <a:r>
              <a:rPr lang="nl-BE" dirty="0"/>
              <a:t>Cons</a:t>
            </a:r>
          </a:p>
          <a:p>
            <a:pPr lvl="1"/>
            <a:r>
              <a:rPr lang="nl-BE" dirty="0"/>
              <a:t>Internet Dependency</a:t>
            </a:r>
          </a:p>
          <a:p>
            <a:pPr lvl="1"/>
            <a:r>
              <a:rPr lang="nl-BE" dirty="0"/>
              <a:t>Limited Device Functionality</a:t>
            </a:r>
          </a:p>
          <a:p>
            <a:pPr lvl="1"/>
            <a:r>
              <a:rPr lang="nl-BE" dirty="0"/>
              <a:t>Performance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28729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97CCA-F157-B990-F416-87D14D84EB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A879E-710F-7A1A-6DF3-267BA46AEA1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098286-0318-AC54-B24B-984E07ADA3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Setup app</a:t>
            </a:r>
          </a:p>
          <a:p>
            <a:endParaRPr lang="en-US" dirty="0"/>
          </a:p>
          <a:p>
            <a:r>
              <a:rPr lang="en-US" dirty="0"/>
              <a:t>Splash Screen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603588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/>
              <a:t>Next steps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Short term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1759634"/>
            <a:ext cx="10344476" cy="3876828"/>
          </a:xfrm>
        </p:spPr>
        <p:txBody>
          <a:bodyPr/>
          <a:lstStyle/>
          <a:p>
            <a:r>
              <a:rPr lang="en-US" dirty="0">
                <a:cs typeface="Calibri"/>
              </a:rPr>
              <a:t>Further Development app</a:t>
            </a:r>
            <a:endParaRPr lang="en-BE" dirty="0">
              <a:cs typeface="Calibri"/>
            </a:endParaRPr>
          </a:p>
          <a:p>
            <a:pPr lvl="1"/>
            <a:endParaRPr lang="en-BE" dirty="0">
              <a:cs typeface="Calibri"/>
            </a:endParaRPr>
          </a:p>
          <a:p>
            <a:pPr lvl="1"/>
            <a:endParaRPr lang="en-BE" dirty="0">
              <a:cs typeface="Calibri"/>
            </a:endParaRPr>
          </a:p>
          <a:p>
            <a:pPr marL="457200" lvl="1" indent="0">
              <a:buNone/>
            </a:pPr>
            <a:endParaRPr lang="en-B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2194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sillion Draf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4BD00"/>
      </a:accent1>
      <a:accent2>
        <a:srgbClr val="D22630"/>
      </a:accent2>
      <a:accent3>
        <a:srgbClr val="C8DFD4"/>
      </a:accent3>
      <a:accent4>
        <a:srgbClr val="F2E9CF"/>
      </a:accent4>
      <a:accent5>
        <a:srgbClr val="8381B6"/>
      </a:accent5>
      <a:accent6>
        <a:srgbClr val="000000"/>
      </a:accent6>
      <a:hlink>
        <a:srgbClr val="C42A1F"/>
      </a:hlink>
      <a:folHlink>
        <a:srgbClr val="99CC33"/>
      </a:folHlink>
    </a:clrScheme>
    <a:fontScheme name="Resillion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_Resillion_PPT_Template" id="{ABA649E4-E3DE-4EC6-AD20-E418D6658772}" vid="{D6671872-E365-46F9-BE42-9B041D588B15}"/>
    </a:ext>
  </a:extLst>
</a:theme>
</file>

<file path=ppt/theme/theme2.xml><?xml version="1.0" encoding="utf-8"?>
<a:theme xmlns:a="http://schemas.openxmlformats.org/drawingml/2006/main" name="Office Theme">
  <a:themeElements>
    <a:clrScheme name="Resill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4BD00"/>
      </a:accent1>
      <a:accent2>
        <a:srgbClr val="D22630"/>
      </a:accent2>
      <a:accent3>
        <a:srgbClr val="C8DFD4"/>
      </a:accent3>
      <a:accent4>
        <a:srgbClr val="F2E9CF"/>
      </a:accent4>
      <a:accent5>
        <a:srgbClr val="8381B6"/>
      </a:accent5>
      <a:accent6>
        <a:srgbClr val="000000"/>
      </a:accent6>
      <a:hlink>
        <a:srgbClr val="C42A1F"/>
      </a:hlink>
      <a:folHlink>
        <a:srgbClr val="99CC33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_Resillion_PPT_Template" id="{ABA649E4-E3DE-4EC6-AD20-E418D6658772}" vid="{DE26E507-DFC1-4977-A142-E0A14572C82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ebd9c82-846d-4972-ac79-94e6f84602c6">
      <Terms xmlns="http://schemas.microsoft.com/office/infopath/2007/PartnerControls"/>
    </lcf76f155ced4ddcb4097134ff3c332f>
    <TaxCatchAll xmlns="751240fc-bd8d-4ebb-aaa7-ff897739097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61AC1BCE3CE5439EE95330160F53A5" ma:contentTypeVersion="17" ma:contentTypeDescription="Create a new document." ma:contentTypeScope="" ma:versionID="f30d7e8428ba9abd22495ed213e99374">
  <xsd:schema xmlns:xsd="http://www.w3.org/2001/XMLSchema" xmlns:xs="http://www.w3.org/2001/XMLSchema" xmlns:p="http://schemas.microsoft.com/office/2006/metadata/properties" xmlns:ns2="eebd9c82-846d-4972-ac79-94e6f84602c6" xmlns:ns3="751240fc-bd8d-4ebb-aaa7-ff8977390977" targetNamespace="http://schemas.microsoft.com/office/2006/metadata/properties" ma:root="true" ma:fieldsID="9cc681853f0d1cd6a997cecbfaba1ab9" ns2:_="" ns3:_="">
    <xsd:import namespace="eebd9c82-846d-4972-ac79-94e6f84602c6"/>
    <xsd:import namespace="751240fc-bd8d-4ebb-aaa7-ff89773909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bd9c82-846d-4972-ac79-94e6f84602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2bc2ee2-1d3f-4cb8-965e-451078e48a5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1240fc-bd8d-4ebb-aaa7-ff89773909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6d9d391-3282-4453-ae4c-affeb566e451}" ma:internalName="TaxCatchAll" ma:showField="CatchAllData" ma:web="751240fc-bd8d-4ebb-aaa7-ff89773909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34DA45-2DBC-4085-8F17-4601690A835D}">
  <ds:schemaRefs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eebd9c82-846d-4972-ac79-94e6f84602c6"/>
    <ds:schemaRef ds:uri="751240fc-bd8d-4ebb-aaa7-ff8977390977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419F2B4-93C5-4405-93BA-7C69B91BD17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1956F46-9FFC-4A15-BA7F-1E8B5E6850C9}">
  <ds:schemaRefs>
    <ds:schemaRef ds:uri="751240fc-bd8d-4ebb-aaa7-ff8977390977"/>
    <ds:schemaRef ds:uri="eebd9c82-846d-4972-ac79-94e6f84602c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2023_Resillion_PPT_Template</Template>
  <TotalTime>83</TotalTime>
  <Words>117</Words>
  <Application>Microsoft Office PowerPoint</Application>
  <PresentationFormat>Widescreen</PresentationFormat>
  <Paragraphs>58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Calibri Light</vt:lpstr>
      <vt:lpstr>TheSans 3-Light</vt:lpstr>
      <vt:lpstr>TheSans 4-SemiLight</vt:lpstr>
      <vt:lpstr>TheSans 5-Regular</vt:lpstr>
      <vt:lpstr>TheSans 6-SemiBold</vt:lpstr>
      <vt:lpstr>TheSans 7-Bold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Martijn Degrève</dc:creator>
  <cp:lastModifiedBy>Sens van Aert</cp:lastModifiedBy>
  <cp:revision>236</cp:revision>
  <dcterms:created xsi:type="dcterms:W3CDTF">2023-08-03T06:17:11Z</dcterms:created>
  <dcterms:modified xsi:type="dcterms:W3CDTF">2023-11-16T12:40:10Z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0x010100A461AC1BCE3CE5439EE95330160F53A5</vt:lpwstr>
  </property>
  <property fmtid="{D5CDD505-2E9C-101B-9397-08002B2CF9AE}" pid="3" name="MediaServiceImageTags">
    <vt:lpwstr/>
  </property>
  <property fmtid="{D5CDD505-2E9C-101B-9397-08002B2CF9AE}" pid="4" name="MSIP_Label_c337be75-dfbb-4261-9834-ac247c7dde13_Enabled">
    <vt:lpwstr>true</vt:lpwstr>
  </property>
  <property fmtid="{D5CDD505-2E9C-101B-9397-08002B2CF9AE}" pid="5" name="MSIP_Label_c337be75-dfbb-4261-9834-ac247c7dde13_SetDate">
    <vt:lpwstr>2023-11-16T10:50:12Z</vt:lpwstr>
  </property>
  <property fmtid="{D5CDD505-2E9C-101B-9397-08002B2CF9AE}" pid="6" name="MSIP_Label_c337be75-dfbb-4261-9834-ac247c7dde13_Method">
    <vt:lpwstr>Standard</vt:lpwstr>
  </property>
  <property fmtid="{D5CDD505-2E9C-101B-9397-08002B2CF9AE}" pid="7" name="MSIP_Label_c337be75-dfbb-4261-9834-ac247c7dde13_Name">
    <vt:lpwstr>Algemeen</vt:lpwstr>
  </property>
  <property fmtid="{D5CDD505-2E9C-101B-9397-08002B2CF9AE}" pid="8" name="MSIP_Label_c337be75-dfbb-4261-9834-ac247c7dde13_SiteId">
    <vt:lpwstr>77d33cc5-c9b4-4766-95c7-ed5b515e1cce</vt:lpwstr>
  </property>
  <property fmtid="{D5CDD505-2E9C-101B-9397-08002B2CF9AE}" pid="9" name="MSIP_Label_c337be75-dfbb-4261-9834-ac247c7dde13_ActionId">
    <vt:lpwstr>72e46b20-8f0f-4e71-9b87-212fdd73636e</vt:lpwstr>
  </property>
  <property fmtid="{D5CDD505-2E9C-101B-9397-08002B2CF9AE}" pid="10" name="MSIP_Label_c337be75-dfbb-4261-9834-ac247c7dde13_ContentBits">
    <vt:lpwstr>0</vt:lpwstr>
  </property>
</Properties>
</file>

<file path=docProps/thumbnail.jpeg>
</file>